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183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57751D-4016-4A17-915D-74C1DDD0BE51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68E12D-668B-4F4C-A726-67D469A3BF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215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69538B-3D43-4F5B-980E-839B973EBC8E}" type="slidenum">
              <a:rPr lang="en-US"/>
              <a:pPr/>
              <a:t>1</a:t>
            </a:fld>
            <a:endParaRPr lang="en-US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C482E-31BB-4CFD-82E6-9416DBFBB855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657D1-A648-4A3C-9321-E159FDD6C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775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C482E-31BB-4CFD-82E6-9416DBFBB855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657D1-A648-4A3C-9321-E159FDD6C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594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C482E-31BB-4CFD-82E6-9416DBFBB855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657D1-A648-4A3C-9321-E159FDD6C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345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C482E-31BB-4CFD-82E6-9416DBFBB855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657D1-A648-4A3C-9321-E159FDD6C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27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C482E-31BB-4CFD-82E6-9416DBFBB855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657D1-A648-4A3C-9321-E159FDD6C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742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C482E-31BB-4CFD-82E6-9416DBFBB855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657D1-A648-4A3C-9321-E159FDD6C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083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C482E-31BB-4CFD-82E6-9416DBFBB855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657D1-A648-4A3C-9321-E159FDD6C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404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C482E-31BB-4CFD-82E6-9416DBFBB855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657D1-A648-4A3C-9321-E159FDD6C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222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C482E-31BB-4CFD-82E6-9416DBFBB855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657D1-A648-4A3C-9321-E159FDD6C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109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C482E-31BB-4CFD-82E6-9416DBFBB855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657D1-A648-4A3C-9321-E159FDD6C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985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C482E-31BB-4CFD-82E6-9416DBFBB855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657D1-A648-4A3C-9321-E159FDD6C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799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C482E-31BB-4CFD-82E6-9416DBFBB855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E657D1-A648-4A3C-9321-E159FDD6C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42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096000"/>
            <a:ext cx="2895600" cy="625475"/>
          </a:xfrm>
        </p:spPr>
        <p:txBody>
          <a:bodyPr/>
          <a:lstStyle/>
          <a:p>
            <a:r>
              <a:rPr lang="en-US" dirty="0"/>
              <a:t>John </a:t>
            </a:r>
            <a:r>
              <a:rPr lang="en-US" dirty="0" err="1"/>
              <a:t>Nalbandian</a:t>
            </a:r>
            <a:r>
              <a:rPr lang="en-US" dirty="0"/>
              <a:t>, University of Kansas</a:t>
            </a:r>
          </a:p>
          <a:p>
            <a:r>
              <a:rPr lang="en-US" dirty="0"/>
              <a:t>School of Public Affairs and Administration</a:t>
            </a:r>
          </a:p>
          <a:p>
            <a:r>
              <a:rPr lang="en-US" dirty="0"/>
              <a:t>www.goodlocalgovernment.org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349375" y="304800"/>
            <a:ext cx="7794625" cy="1143000"/>
          </a:xfrm>
        </p:spPr>
        <p:txBody>
          <a:bodyPr/>
          <a:lstStyle/>
          <a:p>
            <a:pPr algn="ctr"/>
            <a:r>
              <a:rPr lang="en-US" sz="2400" b="1"/>
              <a:t>Characteristics of Politics and Administration</a:t>
            </a:r>
          </a:p>
        </p:txBody>
      </p:sp>
      <p:graphicFrame>
        <p:nvGraphicFramePr>
          <p:cNvPr id="24635" name="Group 59"/>
          <p:cNvGraphicFramePr>
            <a:graphicFrameLocks noGrp="1"/>
          </p:cNvGraphicFramePr>
          <p:nvPr/>
        </p:nvGraphicFramePr>
        <p:xfrm>
          <a:off x="1219200" y="1828800"/>
          <a:ext cx="7543800" cy="4237546"/>
        </p:xfrm>
        <a:graphic>
          <a:graphicData uri="http://schemas.openxmlformats.org/drawingml/2006/table">
            <a:tbl>
              <a:tblPr/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Characteristics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Politics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Administration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Activity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Game/allocation of values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Problem Solving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Players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Representatives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Experts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Conversation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“What do you hear?”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Passion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Dreams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Stories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CAO and Senior Staff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“What do you know?”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Data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Plans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Reports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Pieces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Intangible: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Interests and symbols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Tangible: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Information; money, people, equipment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Currency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Power (stories)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Knowledge (deeds)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Dynamics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Conflict, compromise, change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Predictability, cooperation, continuity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4632" name="Line 56"/>
          <p:cNvSpPr>
            <a:spLocks noChangeShapeType="1"/>
          </p:cNvSpPr>
          <p:nvPr/>
        </p:nvSpPr>
        <p:spPr bwMode="auto">
          <a:xfrm flipH="1">
            <a:off x="4724400" y="3886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4633" name="Line 57"/>
          <p:cNvSpPr>
            <a:spLocks noChangeShapeType="1"/>
          </p:cNvSpPr>
          <p:nvPr/>
        </p:nvSpPr>
        <p:spPr bwMode="auto">
          <a:xfrm>
            <a:off x="6096000" y="3886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534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101</Words>
  <Application>Microsoft Office PowerPoint</Application>
  <PresentationFormat>On-screen Show (4:3)</PresentationFormat>
  <Paragraphs>36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Tahoma</vt:lpstr>
      <vt:lpstr>Wingdings</vt:lpstr>
      <vt:lpstr>Office Theme</vt:lpstr>
      <vt:lpstr>Characteristics of Politics and Administration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Characteristics of Politics and Administration</dc:title>
  <dc:creator>Windows User</dc:creator>
  <cp:lastModifiedBy>Valerie Smith</cp:lastModifiedBy>
  <cp:revision>1</cp:revision>
  <dcterms:created xsi:type="dcterms:W3CDTF">2011-10-24T00:33:14Z</dcterms:created>
  <dcterms:modified xsi:type="dcterms:W3CDTF">2018-12-10T17:53:24Z</dcterms:modified>
</cp:coreProperties>
</file>