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772" r:id="rId3"/>
    <p:sldId id="370" r:id="rId4"/>
    <p:sldId id="1153" r:id="rId5"/>
    <p:sldId id="774" r:id="rId6"/>
    <p:sldId id="799" r:id="rId7"/>
    <p:sldId id="800" r:id="rId8"/>
    <p:sldId id="956" r:id="rId9"/>
    <p:sldId id="801" r:id="rId10"/>
    <p:sldId id="375" r:id="rId11"/>
    <p:sldId id="791" r:id="rId12"/>
    <p:sldId id="792" r:id="rId13"/>
    <p:sldId id="775" r:id="rId14"/>
    <p:sldId id="803" r:id="rId15"/>
    <p:sldId id="804" r:id="rId16"/>
    <p:sldId id="807" r:id="rId17"/>
    <p:sldId id="805" r:id="rId18"/>
    <p:sldId id="950" r:id="rId19"/>
    <p:sldId id="954" r:id="rId20"/>
    <p:sldId id="951" r:id="rId21"/>
    <p:sldId id="1156" r:id="rId22"/>
    <p:sldId id="806" r:id="rId23"/>
    <p:sldId id="948" r:id="rId24"/>
  </p:sldIdLst>
  <p:sldSz cx="12192000" cy="6858000"/>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662" autoAdjust="0"/>
    <p:restoredTop sz="48619" autoAdjust="0"/>
  </p:normalViewPr>
  <p:slideViewPr>
    <p:cSldViewPr snapToGrid="0" showGuides="1">
      <p:cViewPr varScale="1">
        <p:scale>
          <a:sx n="41" d="100"/>
          <a:sy n="41" d="100"/>
        </p:scale>
        <p:origin x="1320" y="43"/>
      </p:cViewPr>
      <p:guideLst>
        <p:guide orient="horz" pos="2160"/>
        <p:guide pos="3864"/>
      </p:guideLst>
    </p:cSldViewPr>
  </p:slideViewPr>
  <p:outlineViewPr>
    <p:cViewPr>
      <p:scale>
        <a:sx n="33" d="100"/>
        <a:sy n="33" d="100"/>
      </p:scale>
      <p:origin x="0" y="-3390"/>
    </p:cViewPr>
  </p:outlineViewPr>
  <p:notesTextViewPr>
    <p:cViewPr>
      <p:scale>
        <a:sx n="1" d="1"/>
        <a:sy n="1" d="1"/>
      </p:scale>
      <p:origin x="0" y="0"/>
    </p:cViewPr>
  </p:notesTextViewPr>
  <p:sorterViewPr>
    <p:cViewPr>
      <p:scale>
        <a:sx n="200" d="100"/>
        <a:sy n="200" d="100"/>
      </p:scale>
      <p:origin x="0" y="-2160"/>
    </p:cViewPr>
  </p:sorterViewPr>
  <p:notesViewPr>
    <p:cSldViewPr snapToGrid="0" showGuides="1">
      <p:cViewPr varScale="1">
        <p:scale>
          <a:sx n="53" d="100"/>
          <a:sy n="53" d="100"/>
        </p:scale>
        <p:origin x="2922" y="96"/>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BC067-BF1E-46EF-A2B0-1E740303340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E9ACDDD-FA2A-403B-B272-5F993A648AC3}">
      <dgm:prSet phldrT="[Text]"/>
      <dgm:spPr/>
      <dgm:t>
        <a:bodyPr/>
        <a:lstStyle/>
        <a:p>
          <a:r>
            <a:rPr lang="en-US" dirty="0"/>
            <a:t>Who benefits?</a:t>
          </a:r>
        </a:p>
      </dgm:t>
    </dgm:pt>
    <dgm:pt modelId="{DE17651D-6AFF-4214-B159-4A42B6B5F2E9}" type="parTrans" cxnId="{6808875E-9FAF-475B-9ED9-CF87570A1FC6}">
      <dgm:prSet/>
      <dgm:spPr/>
      <dgm:t>
        <a:bodyPr/>
        <a:lstStyle/>
        <a:p>
          <a:endParaRPr lang="en-US"/>
        </a:p>
      </dgm:t>
    </dgm:pt>
    <dgm:pt modelId="{9892B3D8-D3A6-49A8-939B-F0B5FCCF9B25}" type="sibTrans" cxnId="{6808875E-9FAF-475B-9ED9-CF87570A1FC6}">
      <dgm:prSet/>
      <dgm:spPr/>
      <dgm:t>
        <a:bodyPr/>
        <a:lstStyle/>
        <a:p>
          <a:endParaRPr lang="en-US"/>
        </a:p>
      </dgm:t>
    </dgm:pt>
    <dgm:pt modelId="{7F4BBE91-1F9A-4BEE-823B-9C5DAB8A011C}">
      <dgm:prSet/>
      <dgm:spPr/>
      <dgm:t>
        <a:bodyPr/>
        <a:lstStyle/>
        <a:p>
          <a:r>
            <a:rPr lang="en-US"/>
            <a:t>Who is burdened?</a:t>
          </a:r>
          <a:endParaRPr lang="en-US" dirty="0"/>
        </a:p>
      </dgm:t>
    </dgm:pt>
    <dgm:pt modelId="{E1F64D9F-D80A-467D-9A5C-7BED58AEC5B0}" type="parTrans" cxnId="{AF231296-A690-4391-82B5-751CE4ED5793}">
      <dgm:prSet/>
      <dgm:spPr/>
      <dgm:t>
        <a:bodyPr/>
        <a:lstStyle/>
        <a:p>
          <a:endParaRPr lang="en-US"/>
        </a:p>
      </dgm:t>
    </dgm:pt>
    <dgm:pt modelId="{9B18FDAA-3399-49BF-B7A6-35C8319093DC}" type="sibTrans" cxnId="{AF231296-A690-4391-82B5-751CE4ED5793}">
      <dgm:prSet/>
      <dgm:spPr/>
      <dgm:t>
        <a:bodyPr/>
        <a:lstStyle/>
        <a:p>
          <a:endParaRPr lang="en-US"/>
        </a:p>
      </dgm:t>
    </dgm:pt>
    <dgm:pt modelId="{7636961B-4F9B-4F69-B6C2-898BE90C07EC}">
      <dgm:prSet/>
      <dgm:spPr/>
      <dgm:t>
        <a:bodyPr/>
        <a:lstStyle/>
        <a:p>
          <a:r>
            <a:rPr lang="en-US" dirty="0"/>
            <a:t>Who is missing?</a:t>
          </a:r>
        </a:p>
      </dgm:t>
    </dgm:pt>
    <dgm:pt modelId="{82186A50-97ED-49AC-AC7E-40CABB2D1BC6}" type="parTrans" cxnId="{45B23A8D-FF85-4214-9245-95A9A244A45B}">
      <dgm:prSet/>
      <dgm:spPr/>
      <dgm:t>
        <a:bodyPr/>
        <a:lstStyle/>
        <a:p>
          <a:endParaRPr lang="en-US"/>
        </a:p>
      </dgm:t>
    </dgm:pt>
    <dgm:pt modelId="{437C0752-B2BA-430C-B0B7-78C92F6BF7E6}" type="sibTrans" cxnId="{45B23A8D-FF85-4214-9245-95A9A244A45B}">
      <dgm:prSet/>
      <dgm:spPr/>
      <dgm:t>
        <a:bodyPr/>
        <a:lstStyle/>
        <a:p>
          <a:endParaRPr lang="en-US"/>
        </a:p>
      </dgm:t>
    </dgm:pt>
    <dgm:pt modelId="{0270FDDF-0C16-4496-A0C7-245FA9A636B8}">
      <dgm:prSet/>
      <dgm:spPr/>
      <dgm:t>
        <a:bodyPr/>
        <a:lstStyle/>
        <a:p>
          <a:r>
            <a:rPr lang="en-US" dirty="0"/>
            <a:t>How do we know?</a:t>
          </a:r>
        </a:p>
      </dgm:t>
    </dgm:pt>
    <dgm:pt modelId="{B538833D-68C6-4EA8-B1C4-A9F9C96F4F83}" type="parTrans" cxnId="{80DA37BB-D380-42CE-8816-592062BEBB3D}">
      <dgm:prSet/>
      <dgm:spPr/>
      <dgm:t>
        <a:bodyPr/>
        <a:lstStyle/>
        <a:p>
          <a:endParaRPr lang="en-US"/>
        </a:p>
      </dgm:t>
    </dgm:pt>
    <dgm:pt modelId="{65CD36D3-C230-4CA4-91AA-D659202864A3}" type="sibTrans" cxnId="{80DA37BB-D380-42CE-8816-592062BEBB3D}">
      <dgm:prSet/>
      <dgm:spPr/>
      <dgm:t>
        <a:bodyPr/>
        <a:lstStyle/>
        <a:p>
          <a:endParaRPr lang="en-US"/>
        </a:p>
      </dgm:t>
    </dgm:pt>
    <dgm:pt modelId="{BA565633-F0E3-40BA-805F-43FC88E4003A}">
      <dgm:prSet/>
      <dgm:spPr/>
      <dgm:t>
        <a:bodyPr/>
        <a:lstStyle/>
        <a:p>
          <a:r>
            <a:rPr lang="en-US" dirty="0"/>
            <a:t>What do we do?</a:t>
          </a:r>
        </a:p>
      </dgm:t>
    </dgm:pt>
    <dgm:pt modelId="{1BD431DB-91D3-440B-8975-3ADE28AC7D08}" type="parTrans" cxnId="{A267C11B-3DF7-4ED7-9EBA-1E8E2EDACE32}">
      <dgm:prSet/>
      <dgm:spPr/>
      <dgm:t>
        <a:bodyPr/>
        <a:lstStyle/>
        <a:p>
          <a:endParaRPr lang="en-US"/>
        </a:p>
      </dgm:t>
    </dgm:pt>
    <dgm:pt modelId="{3C82FC8E-A6F9-4E7D-A3E1-37AE5520A001}" type="sibTrans" cxnId="{A267C11B-3DF7-4ED7-9EBA-1E8E2EDACE32}">
      <dgm:prSet/>
      <dgm:spPr/>
      <dgm:t>
        <a:bodyPr/>
        <a:lstStyle/>
        <a:p>
          <a:endParaRPr lang="en-US"/>
        </a:p>
      </dgm:t>
    </dgm:pt>
    <dgm:pt modelId="{E38A2324-5BAF-4351-AC77-777101EB19AF}" type="pres">
      <dgm:prSet presAssocID="{689BC067-BF1E-46EF-A2B0-1E7403033409}" presName="outerComposite" presStyleCnt="0">
        <dgm:presLayoutVars>
          <dgm:chMax val="5"/>
          <dgm:dir/>
          <dgm:resizeHandles val="exact"/>
        </dgm:presLayoutVars>
      </dgm:prSet>
      <dgm:spPr/>
    </dgm:pt>
    <dgm:pt modelId="{AF4BA2F6-D0BC-4AA3-B32E-2C973E28A2C9}" type="pres">
      <dgm:prSet presAssocID="{689BC067-BF1E-46EF-A2B0-1E7403033409}" presName="dummyMaxCanvas" presStyleCnt="0">
        <dgm:presLayoutVars/>
      </dgm:prSet>
      <dgm:spPr/>
    </dgm:pt>
    <dgm:pt modelId="{2C01358B-1D89-42B6-A742-A1A79A29ACDF}" type="pres">
      <dgm:prSet presAssocID="{689BC067-BF1E-46EF-A2B0-1E7403033409}" presName="FiveNodes_1" presStyleLbl="node1" presStyleIdx="0" presStyleCnt="5">
        <dgm:presLayoutVars>
          <dgm:bulletEnabled val="1"/>
        </dgm:presLayoutVars>
      </dgm:prSet>
      <dgm:spPr/>
    </dgm:pt>
    <dgm:pt modelId="{69AAA6D9-10A2-4D99-AA4C-EADDC7107A8B}" type="pres">
      <dgm:prSet presAssocID="{689BC067-BF1E-46EF-A2B0-1E7403033409}" presName="FiveNodes_2" presStyleLbl="node1" presStyleIdx="1" presStyleCnt="5">
        <dgm:presLayoutVars>
          <dgm:bulletEnabled val="1"/>
        </dgm:presLayoutVars>
      </dgm:prSet>
      <dgm:spPr/>
    </dgm:pt>
    <dgm:pt modelId="{C2BFF9CA-16CE-47B4-9C08-F55D6BEF143F}" type="pres">
      <dgm:prSet presAssocID="{689BC067-BF1E-46EF-A2B0-1E7403033409}" presName="FiveNodes_3" presStyleLbl="node1" presStyleIdx="2" presStyleCnt="5">
        <dgm:presLayoutVars>
          <dgm:bulletEnabled val="1"/>
        </dgm:presLayoutVars>
      </dgm:prSet>
      <dgm:spPr/>
    </dgm:pt>
    <dgm:pt modelId="{757C1EC0-3EB7-4D10-AB7E-F99D58FDDD2E}" type="pres">
      <dgm:prSet presAssocID="{689BC067-BF1E-46EF-A2B0-1E7403033409}" presName="FiveNodes_4" presStyleLbl="node1" presStyleIdx="3" presStyleCnt="5">
        <dgm:presLayoutVars>
          <dgm:bulletEnabled val="1"/>
        </dgm:presLayoutVars>
      </dgm:prSet>
      <dgm:spPr/>
    </dgm:pt>
    <dgm:pt modelId="{51E43AEC-B0DA-4496-B378-E01AB2ECB8EB}" type="pres">
      <dgm:prSet presAssocID="{689BC067-BF1E-46EF-A2B0-1E7403033409}" presName="FiveNodes_5" presStyleLbl="node1" presStyleIdx="4" presStyleCnt="5">
        <dgm:presLayoutVars>
          <dgm:bulletEnabled val="1"/>
        </dgm:presLayoutVars>
      </dgm:prSet>
      <dgm:spPr/>
    </dgm:pt>
    <dgm:pt modelId="{1BBF053B-AD59-4D1E-A9C9-155CD76D27E9}" type="pres">
      <dgm:prSet presAssocID="{689BC067-BF1E-46EF-A2B0-1E7403033409}" presName="FiveConn_1-2" presStyleLbl="fgAccFollowNode1" presStyleIdx="0" presStyleCnt="4">
        <dgm:presLayoutVars>
          <dgm:bulletEnabled val="1"/>
        </dgm:presLayoutVars>
      </dgm:prSet>
      <dgm:spPr/>
    </dgm:pt>
    <dgm:pt modelId="{685C1418-173B-47B7-B4DB-C4AA6EB74A12}" type="pres">
      <dgm:prSet presAssocID="{689BC067-BF1E-46EF-A2B0-1E7403033409}" presName="FiveConn_2-3" presStyleLbl="fgAccFollowNode1" presStyleIdx="1" presStyleCnt="4">
        <dgm:presLayoutVars>
          <dgm:bulletEnabled val="1"/>
        </dgm:presLayoutVars>
      </dgm:prSet>
      <dgm:spPr/>
    </dgm:pt>
    <dgm:pt modelId="{38D3AE4E-174E-4197-94DA-6B51B1CAAEDE}" type="pres">
      <dgm:prSet presAssocID="{689BC067-BF1E-46EF-A2B0-1E7403033409}" presName="FiveConn_3-4" presStyleLbl="fgAccFollowNode1" presStyleIdx="2" presStyleCnt="4">
        <dgm:presLayoutVars>
          <dgm:bulletEnabled val="1"/>
        </dgm:presLayoutVars>
      </dgm:prSet>
      <dgm:spPr/>
    </dgm:pt>
    <dgm:pt modelId="{0012BD63-63C2-4299-A8EC-51FC3F83291F}" type="pres">
      <dgm:prSet presAssocID="{689BC067-BF1E-46EF-A2B0-1E7403033409}" presName="FiveConn_4-5" presStyleLbl="fgAccFollowNode1" presStyleIdx="3" presStyleCnt="4">
        <dgm:presLayoutVars>
          <dgm:bulletEnabled val="1"/>
        </dgm:presLayoutVars>
      </dgm:prSet>
      <dgm:spPr/>
    </dgm:pt>
    <dgm:pt modelId="{486CFDA8-1143-4662-B9CC-FBBACB1E9423}" type="pres">
      <dgm:prSet presAssocID="{689BC067-BF1E-46EF-A2B0-1E7403033409}" presName="FiveNodes_1_text" presStyleLbl="node1" presStyleIdx="4" presStyleCnt="5">
        <dgm:presLayoutVars>
          <dgm:bulletEnabled val="1"/>
        </dgm:presLayoutVars>
      </dgm:prSet>
      <dgm:spPr/>
    </dgm:pt>
    <dgm:pt modelId="{F1FE576D-B3C9-416E-B6B9-69B6A3B2308B}" type="pres">
      <dgm:prSet presAssocID="{689BC067-BF1E-46EF-A2B0-1E7403033409}" presName="FiveNodes_2_text" presStyleLbl="node1" presStyleIdx="4" presStyleCnt="5">
        <dgm:presLayoutVars>
          <dgm:bulletEnabled val="1"/>
        </dgm:presLayoutVars>
      </dgm:prSet>
      <dgm:spPr/>
    </dgm:pt>
    <dgm:pt modelId="{B2EB88F2-FA7A-4B68-B374-A0EBB84C6DFB}" type="pres">
      <dgm:prSet presAssocID="{689BC067-BF1E-46EF-A2B0-1E7403033409}" presName="FiveNodes_3_text" presStyleLbl="node1" presStyleIdx="4" presStyleCnt="5">
        <dgm:presLayoutVars>
          <dgm:bulletEnabled val="1"/>
        </dgm:presLayoutVars>
      </dgm:prSet>
      <dgm:spPr/>
    </dgm:pt>
    <dgm:pt modelId="{F371D82C-1BE9-41DB-9B7D-6FEA3ADE7FB9}" type="pres">
      <dgm:prSet presAssocID="{689BC067-BF1E-46EF-A2B0-1E7403033409}" presName="FiveNodes_4_text" presStyleLbl="node1" presStyleIdx="4" presStyleCnt="5">
        <dgm:presLayoutVars>
          <dgm:bulletEnabled val="1"/>
        </dgm:presLayoutVars>
      </dgm:prSet>
      <dgm:spPr/>
    </dgm:pt>
    <dgm:pt modelId="{5ECC6D90-FB6E-45E7-8741-35A073A4961E}" type="pres">
      <dgm:prSet presAssocID="{689BC067-BF1E-46EF-A2B0-1E7403033409}" presName="FiveNodes_5_text" presStyleLbl="node1" presStyleIdx="4" presStyleCnt="5">
        <dgm:presLayoutVars>
          <dgm:bulletEnabled val="1"/>
        </dgm:presLayoutVars>
      </dgm:prSet>
      <dgm:spPr/>
    </dgm:pt>
  </dgm:ptLst>
  <dgm:cxnLst>
    <dgm:cxn modelId="{A6CA4C0F-C65C-42CC-8BEF-C6BCA094DFB4}" type="presOf" srcId="{65CD36D3-C230-4CA4-91AA-D659202864A3}" destId="{0012BD63-63C2-4299-A8EC-51FC3F83291F}" srcOrd="0" destOrd="0" presId="urn:microsoft.com/office/officeart/2005/8/layout/vProcess5"/>
    <dgm:cxn modelId="{2EE82513-9BF5-49FE-8566-E6CCF86FB205}" type="presOf" srcId="{9B18FDAA-3399-49BF-B7A6-35C8319093DC}" destId="{685C1418-173B-47B7-B4DB-C4AA6EB74A12}" srcOrd="0" destOrd="0" presId="urn:microsoft.com/office/officeart/2005/8/layout/vProcess5"/>
    <dgm:cxn modelId="{A267C11B-3DF7-4ED7-9EBA-1E8E2EDACE32}" srcId="{689BC067-BF1E-46EF-A2B0-1E7403033409}" destId="{BA565633-F0E3-40BA-805F-43FC88E4003A}" srcOrd="4" destOrd="0" parTransId="{1BD431DB-91D3-440B-8975-3ADE28AC7D08}" sibTransId="{3C82FC8E-A6F9-4E7D-A3E1-37AE5520A001}"/>
    <dgm:cxn modelId="{9946FF1B-F0C6-4885-94C4-FDBA1A135A0D}" type="presOf" srcId="{9892B3D8-D3A6-49A8-939B-F0B5FCCF9B25}" destId="{1BBF053B-AD59-4D1E-A9C9-155CD76D27E9}" srcOrd="0" destOrd="0" presId="urn:microsoft.com/office/officeart/2005/8/layout/vProcess5"/>
    <dgm:cxn modelId="{366C382E-8AE0-4E55-8F98-E5F2487CCD36}" type="presOf" srcId="{4E9ACDDD-FA2A-403B-B272-5F993A648AC3}" destId="{486CFDA8-1143-4662-B9CC-FBBACB1E9423}" srcOrd="1" destOrd="0" presId="urn:microsoft.com/office/officeart/2005/8/layout/vProcess5"/>
    <dgm:cxn modelId="{D5806F33-106A-46A1-A9D0-B0BD052781C1}" type="presOf" srcId="{BA565633-F0E3-40BA-805F-43FC88E4003A}" destId="{5ECC6D90-FB6E-45E7-8741-35A073A4961E}" srcOrd="1" destOrd="0" presId="urn:microsoft.com/office/officeart/2005/8/layout/vProcess5"/>
    <dgm:cxn modelId="{F732A234-917B-491C-BF47-84033A17CA18}" type="presOf" srcId="{7636961B-4F9B-4F69-B6C2-898BE90C07EC}" destId="{C2BFF9CA-16CE-47B4-9C08-F55D6BEF143F}" srcOrd="0" destOrd="0" presId="urn:microsoft.com/office/officeart/2005/8/layout/vProcess5"/>
    <dgm:cxn modelId="{183BF136-8960-4CB3-A132-590D9C6ABC91}" type="presOf" srcId="{BA565633-F0E3-40BA-805F-43FC88E4003A}" destId="{51E43AEC-B0DA-4496-B378-E01AB2ECB8EB}" srcOrd="0" destOrd="0" presId="urn:microsoft.com/office/officeart/2005/8/layout/vProcess5"/>
    <dgm:cxn modelId="{1FDE2A3C-0922-4DE5-9B8A-D4DFA5988620}" type="presOf" srcId="{4E9ACDDD-FA2A-403B-B272-5F993A648AC3}" destId="{2C01358B-1D89-42B6-A742-A1A79A29ACDF}" srcOrd="0" destOrd="0" presId="urn:microsoft.com/office/officeart/2005/8/layout/vProcess5"/>
    <dgm:cxn modelId="{6808875E-9FAF-475B-9ED9-CF87570A1FC6}" srcId="{689BC067-BF1E-46EF-A2B0-1E7403033409}" destId="{4E9ACDDD-FA2A-403B-B272-5F993A648AC3}" srcOrd="0" destOrd="0" parTransId="{DE17651D-6AFF-4214-B159-4A42B6B5F2E9}" sibTransId="{9892B3D8-D3A6-49A8-939B-F0B5FCCF9B25}"/>
    <dgm:cxn modelId="{168AFA61-A155-443B-8F7B-99393BB1880C}" type="presOf" srcId="{0270FDDF-0C16-4496-A0C7-245FA9A636B8}" destId="{F371D82C-1BE9-41DB-9B7D-6FEA3ADE7FB9}" srcOrd="1" destOrd="0" presId="urn:microsoft.com/office/officeart/2005/8/layout/vProcess5"/>
    <dgm:cxn modelId="{E36A8742-601C-48BA-A142-3D8DED1C1B40}" type="presOf" srcId="{7F4BBE91-1F9A-4BEE-823B-9C5DAB8A011C}" destId="{69AAA6D9-10A2-4D99-AA4C-EADDC7107A8B}" srcOrd="0" destOrd="0" presId="urn:microsoft.com/office/officeart/2005/8/layout/vProcess5"/>
    <dgm:cxn modelId="{50998583-2FD2-494A-8A2C-B3A599E1B635}" type="presOf" srcId="{437C0752-B2BA-430C-B0B7-78C92F6BF7E6}" destId="{38D3AE4E-174E-4197-94DA-6B51B1CAAEDE}" srcOrd="0" destOrd="0" presId="urn:microsoft.com/office/officeart/2005/8/layout/vProcess5"/>
    <dgm:cxn modelId="{45B23A8D-FF85-4214-9245-95A9A244A45B}" srcId="{689BC067-BF1E-46EF-A2B0-1E7403033409}" destId="{7636961B-4F9B-4F69-B6C2-898BE90C07EC}" srcOrd="2" destOrd="0" parTransId="{82186A50-97ED-49AC-AC7E-40CABB2D1BC6}" sibTransId="{437C0752-B2BA-430C-B0B7-78C92F6BF7E6}"/>
    <dgm:cxn modelId="{6722F092-80B7-48D8-B042-96DD275DCDFC}" type="presOf" srcId="{7F4BBE91-1F9A-4BEE-823B-9C5DAB8A011C}" destId="{F1FE576D-B3C9-416E-B6B9-69B6A3B2308B}" srcOrd="1" destOrd="0" presId="urn:microsoft.com/office/officeart/2005/8/layout/vProcess5"/>
    <dgm:cxn modelId="{AF231296-A690-4391-82B5-751CE4ED5793}" srcId="{689BC067-BF1E-46EF-A2B0-1E7403033409}" destId="{7F4BBE91-1F9A-4BEE-823B-9C5DAB8A011C}" srcOrd="1" destOrd="0" parTransId="{E1F64D9F-D80A-467D-9A5C-7BED58AEC5B0}" sibTransId="{9B18FDAA-3399-49BF-B7A6-35C8319093DC}"/>
    <dgm:cxn modelId="{5932BDA6-2CFD-4D0C-9097-E4226DE21C86}" type="presOf" srcId="{7636961B-4F9B-4F69-B6C2-898BE90C07EC}" destId="{B2EB88F2-FA7A-4B68-B374-A0EBB84C6DFB}" srcOrd="1" destOrd="0" presId="urn:microsoft.com/office/officeart/2005/8/layout/vProcess5"/>
    <dgm:cxn modelId="{006C0FAA-361F-441E-889A-CCBC2F173880}" type="presOf" srcId="{0270FDDF-0C16-4496-A0C7-245FA9A636B8}" destId="{757C1EC0-3EB7-4D10-AB7E-F99D58FDDD2E}" srcOrd="0" destOrd="0" presId="urn:microsoft.com/office/officeart/2005/8/layout/vProcess5"/>
    <dgm:cxn modelId="{80DA37BB-D380-42CE-8816-592062BEBB3D}" srcId="{689BC067-BF1E-46EF-A2B0-1E7403033409}" destId="{0270FDDF-0C16-4496-A0C7-245FA9A636B8}" srcOrd="3" destOrd="0" parTransId="{B538833D-68C6-4EA8-B1C4-A9F9C96F4F83}" sibTransId="{65CD36D3-C230-4CA4-91AA-D659202864A3}"/>
    <dgm:cxn modelId="{9D791FC1-9E5E-47D5-8113-E4FA44B04C26}" type="presOf" srcId="{689BC067-BF1E-46EF-A2B0-1E7403033409}" destId="{E38A2324-5BAF-4351-AC77-777101EB19AF}" srcOrd="0" destOrd="0" presId="urn:microsoft.com/office/officeart/2005/8/layout/vProcess5"/>
    <dgm:cxn modelId="{D343B94A-4A28-47DB-B008-3EE12761CCBF}" type="presParOf" srcId="{E38A2324-5BAF-4351-AC77-777101EB19AF}" destId="{AF4BA2F6-D0BC-4AA3-B32E-2C973E28A2C9}" srcOrd="0" destOrd="0" presId="urn:microsoft.com/office/officeart/2005/8/layout/vProcess5"/>
    <dgm:cxn modelId="{26561243-9B3B-4EDC-A8A1-0F4E34EB2DFD}" type="presParOf" srcId="{E38A2324-5BAF-4351-AC77-777101EB19AF}" destId="{2C01358B-1D89-42B6-A742-A1A79A29ACDF}" srcOrd="1" destOrd="0" presId="urn:microsoft.com/office/officeart/2005/8/layout/vProcess5"/>
    <dgm:cxn modelId="{101DFF82-446F-4D65-BC31-DC25EC845F64}" type="presParOf" srcId="{E38A2324-5BAF-4351-AC77-777101EB19AF}" destId="{69AAA6D9-10A2-4D99-AA4C-EADDC7107A8B}" srcOrd="2" destOrd="0" presId="urn:microsoft.com/office/officeart/2005/8/layout/vProcess5"/>
    <dgm:cxn modelId="{92B9417C-3E07-47A3-B2FF-0F178FA778AA}" type="presParOf" srcId="{E38A2324-5BAF-4351-AC77-777101EB19AF}" destId="{C2BFF9CA-16CE-47B4-9C08-F55D6BEF143F}" srcOrd="3" destOrd="0" presId="urn:microsoft.com/office/officeart/2005/8/layout/vProcess5"/>
    <dgm:cxn modelId="{34C25C88-93C8-43BA-9592-2C7539E544D5}" type="presParOf" srcId="{E38A2324-5BAF-4351-AC77-777101EB19AF}" destId="{757C1EC0-3EB7-4D10-AB7E-F99D58FDDD2E}" srcOrd="4" destOrd="0" presId="urn:microsoft.com/office/officeart/2005/8/layout/vProcess5"/>
    <dgm:cxn modelId="{C92B8797-7439-442D-9DE9-E408B7622388}" type="presParOf" srcId="{E38A2324-5BAF-4351-AC77-777101EB19AF}" destId="{51E43AEC-B0DA-4496-B378-E01AB2ECB8EB}" srcOrd="5" destOrd="0" presId="urn:microsoft.com/office/officeart/2005/8/layout/vProcess5"/>
    <dgm:cxn modelId="{6A9014DE-DC9C-43A3-BE67-4653A5C95D61}" type="presParOf" srcId="{E38A2324-5BAF-4351-AC77-777101EB19AF}" destId="{1BBF053B-AD59-4D1E-A9C9-155CD76D27E9}" srcOrd="6" destOrd="0" presId="urn:microsoft.com/office/officeart/2005/8/layout/vProcess5"/>
    <dgm:cxn modelId="{FFC101E0-4CBD-44D2-8A27-49FCCD06E034}" type="presParOf" srcId="{E38A2324-5BAF-4351-AC77-777101EB19AF}" destId="{685C1418-173B-47B7-B4DB-C4AA6EB74A12}" srcOrd="7" destOrd="0" presId="urn:microsoft.com/office/officeart/2005/8/layout/vProcess5"/>
    <dgm:cxn modelId="{E77325A8-D271-4C5B-B999-8F5EB64131BA}" type="presParOf" srcId="{E38A2324-5BAF-4351-AC77-777101EB19AF}" destId="{38D3AE4E-174E-4197-94DA-6B51B1CAAEDE}" srcOrd="8" destOrd="0" presId="urn:microsoft.com/office/officeart/2005/8/layout/vProcess5"/>
    <dgm:cxn modelId="{7527B581-8BEC-40B9-B89F-742FBD95932F}" type="presParOf" srcId="{E38A2324-5BAF-4351-AC77-777101EB19AF}" destId="{0012BD63-63C2-4299-A8EC-51FC3F83291F}" srcOrd="9" destOrd="0" presId="urn:microsoft.com/office/officeart/2005/8/layout/vProcess5"/>
    <dgm:cxn modelId="{6686BEAD-71F7-44E8-A887-5DEE6E19D6A2}" type="presParOf" srcId="{E38A2324-5BAF-4351-AC77-777101EB19AF}" destId="{486CFDA8-1143-4662-B9CC-FBBACB1E9423}" srcOrd="10" destOrd="0" presId="urn:microsoft.com/office/officeart/2005/8/layout/vProcess5"/>
    <dgm:cxn modelId="{20836BE6-8C48-47F5-AB8C-67F715F564F5}" type="presParOf" srcId="{E38A2324-5BAF-4351-AC77-777101EB19AF}" destId="{F1FE576D-B3C9-416E-B6B9-69B6A3B2308B}" srcOrd="11" destOrd="0" presId="urn:microsoft.com/office/officeart/2005/8/layout/vProcess5"/>
    <dgm:cxn modelId="{AAFF6882-A907-47DA-B0BE-DCB9002997A0}" type="presParOf" srcId="{E38A2324-5BAF-4351-AC77-777101EB19AF}" destId="{B2EB88F2-FA7A-4B68-B374-A0EBB84C6DFB}" srcOrd="12" destOrd="0" presId="urn:microsoft.com/office/officeart/2005/8/layout/vProcess5"/>
    <dgm:cxn modelId="{B7C6FD2F-7AAA-4450-AE83-B55D90F4EAE6}" type="presParOf" srcId="{E38A2324-5BAF-4351-AC77-777101EB19AF}" destId="{F371D82C-1BE9-41DB-9B7D-6FEA3ADE7FB9}" srcOrd="13" destOrd="0" presId="urn:microsoft.com/office/officeart/2005/8/layout/vProcess5"/>
    <dgm:cxn modelId="{007B4E8B-B80F-4A8F-9237-9783C607545B}" type="presParOf" srcId="{E38A2324-5BAF-4351-AC77-777101EB19AF}" destId="{5ECC6D90-FB6E-45E7-8741-35A073A4961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8B726-8E33-4CB7-9EE1-3C416B9F947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53046393-FD0D-40A8-BC24-750C6248A165}">
      <dgm:prSet phldrT="[Text]" custT="1"/>
      <dgm:spPr/>
      <dgm:t>
        <a:bodyPr/>
        <a:lstStyle/>
        <a:p>
          <a:r>
            <a:rPr lang="en-US" sz="2000" b="1" dirty="0"/>
            <a:t>Change that may be self-initiated and/or is substitutional in nature. Some reorganization/adjustment may be required.</a:t>
          </a:r>
        </a:p>
      </dgm:t>
    </dgm:pt>
    <dgm:pt modelId="{9CC55DB1-FCE7-4FC7-BF9F-928791A70473}" type="parTrans" cxnId="{3D73ABED-BAAB-4C13-9EB8-D1AB5F6F91F2}">
      <dgm:prSet/>
      <dgm:spPr/>
      <dgm:t>
        <a:bodyPr/>
        <a:lstStyle/>
        <a:p>
          <a:endParaRPr lang="en-US"/>
        </a:p>
      </dgm:t>
    </dgm:pt>
    <dgm:pt modelId="{37C68771-9ADE-4470-8974-1585D29D9524}" type="sibTrans" cxnId="{3D73ABED-BAAB-4C13-9EB8-D1AB5F6F91F2}">
      <dgm:prSet/>
      <dgm:spPr/>
      <dgm:t>
        <a:bodyPr/>
        <a:lstStyle/>
        <a:p>
          <a:endParaRPr lang="en-US"/>
        </a:p>
      </dgm:t>
    </dgm:pt>
    <dgm:pt modelId="{51E46BF0-F473-4B0D-9408-E2631EA2A9F2}">
      <dgm:prSet custT="1"/>
      <dgm:spPr/>
      <dgm:t>
        <a:bodyPr/>
        <a:lstStyle/>
        <a:p>
          <a:r>
            <a:rPr lang="en-US" sz="2000" b="1" dirty="0"/>
            <a:t>Change that is significant but builds on one’s past—requires adjustments </a:t>
          </a:r>
          <a:br>
            <a:rPr lang="en-US" sz="2000" b="1" dirty="0"/>
          </a:br>
          <a:r>
            <a:rPr lang="en-US" sz="2000" b="1" dirty="0"/>
            <a:t>but can be seen as growth. Bumps in the road, but in the long run, past is unchallenged.</a:t>
          </a:r>
        </a:p>
      </dgm:t>
    </dgm:pt>
    <dgm:pt modelId="{41845389-17C0-4CEC-A009-48E5030BE790}" type="parTrans" cxnId="{5460CDE8-C63B-4AA7-BCDD-8A32CD63E6A5}">
      <dgm:prSet/>
      <dgm:spPr/>
      <dgm:t>
        <a:bodyPr/>
        <a:lstStyle/>
        <a:p>
          <a:endParaRPr lang="en-US"/>
        </a:p>
      </dgm:t>
    </dgm:pt>
    <dgm:pt modelId="{F968B1D9-B81B-432A-9514-D358393FCB19}" type="sibTrans" cxnId="{5460CDE8-C63B-4AA7-BCDD-8A32CD63E6A5}">
      <dgm:prSet/>
      <dgm:spPr/>
      <dgm:t>
        <a:bodyPr/>
        <a:lstStyle/>
        <a:p>
          <a:endParaRPr lang="en-US"/>
        </a:p>
      </dgm:t>
    </dgm:pt>
    <dgm:pt modelId="{2B1EF5D4-B403-4CB4-BA24-AB3F02DF5EC3}">
      <dgm:prSet custT="1"/>
      <dgm:spPr/>
      <dgm:t>
        <a:bodyPr/>
        <a:lstStyle/>
        <a:p>
          <a:r>
            <a:rPr lang="en-US" sz="2000" b="1" dirty="0"/>
            <a:t>Change that challenges identity anchored in the past. Change is experienced as loss and will be resisted. E.g.; MAGA</a:t>
          </a:r>
        </a:p>
      </dgm:t>
    </dgm:pt>
    <dgm:pt modelId="{1F3D4923-709D-4380-8AD8-023BD4341F6F}" type="parTrans" cxnId="{5C9A39EB-2231-4FC2-9E7D-381C451B24ED}">
      <dgm:prSet/>
      <dgm:spPr/>
      <dgm:t>
        <a:bodyPr/>
        <a:lstStyle/>
        <a:p>
          <a:endParaRPr lang="en-US"/>
        </a:p>
      </dgm:t>
    </dgm:pt>
    <dgm:pt modelId="{C71B34F1-72CB-45FF-9C79-51DFA369939F}" type="sibTrans" cxnId="{5C9A39EB-2231-4FC2-9E7D-381C451B24ED}">
      <dgm:prSet/>
      <dgm:spPr/>
      <dgm:t>
        <a:bodyPr/>
        <a:lstStyle/>
        <a:p>
          <a:endParaRPr lang="en-US"/>
        </a:p>
      </dgm:t>
    </dgm:pt>
    <dgm:pt modelId="{E9C55A94-FC34-439F-A26F-E036C09BBDFD}" type="pres">
      <dgm:prSet presAssocID="{1C08B726-8E33-4CB7-9EE1-3C416B9F947E}" presName="Name0" presStyleCnt="0">
        <dgm:presLayoutVars>
          <dgm:chMax val="7"/>
          <dgm:chPref val="7"/>
          <dgm:dir/>
        </dgm:presLayoutVars>
      </dgm:prSet>
      <dgm:spPr/>
    </dgm:pt>
    <dgm:pt modelId="{7FE8CEEF-39E7-43FA-BB50-46291F84AD9C}" type="pres">
      <dgm:prSet presAssocID="{1C08B726-8E33-4CB7-9EE1-3C416B9F947E}" presName="Name1" presStyleCnt="0"/>
      <dgm:spPr/>
    </dgm:pt>
    <dgm:pt modelId="{D9EFF403-86FD-4F1F-8B51-250F878DBCDF}" type="pres">
      <dgm:prSet presAssocID="{1C08B726-8E33-4CB7-9EE1-3C416B9F947E}" presName="cycle" presStyleCnt="0"/>
      <dgm:spPr/>
    </dgm:pt>
    <dgm:pt modelId="{AC7B7D64-7A5A-4F32-8EF8-2C809A9A23B4}" type="pres">
      <dgm:prSet presAssocID="{1C08B726-8E33-4CB7-9EE1-3C416B9F947E}" presName="srcNode" presStyleLbl="node1" presStyleIdx="0" presStyleCnt="3"/>
      <dgm:spPr/>
    </dgm:pt>
    <dgm:pt modelId="{3D153110-A0CB-43B4-9AA1-6585409A0574}" type="pres">
      <dgm:prSet presAssocID="{1C08B726-8E33-4CB7-9EE1-3C416B9F947E}" presName="conn" presStyleLbl="parChTrans1D2" presStyleIdx="0" presStyleCnt="1"/>
      <dgm:spPr/>
    </dgm:pt>
    <dgm:pt modelId="{81728067-4878-4768-AF5E-1D4DDF158D74}" type="pres">
      <dgm:prSet presAssocID="{1C08B726-8E33-4CB7-9EE1-3C416B9F947E}" presName="extraNode" presStyleLbl="node1" presStyleIdx="0" presStyleCnt="3"/>
      <dgm:spPr/>
    </dgm:pt>
    <dgm:pt modelId="{7D991777-7E82-4E7D-A535-4C5C233587A8}" type="pres">
      <dgm:prSet presAssocID="{1C08B726-8E33-4CB7-9EE1-3C416B9F947E}" presName="dstNode" presStyleLbl="node1" presStyleIdx="0" presStyleCnt="3"/>
      <dgm:spPr/>
    </dgm:pt>
    <dgm:pt modelId="{93A83AA0-E69F-4AD2-990C-D7183CEB918C}" type="pres">
      <dgm:prSet presAssocID="{53046393-FD0D-40A8-BC24-750C6248A165}" presName="text_1" presStyleLbl="node1" presStyleIdx="0" presStyleCnt="3">
        <dgm:presLayoutVars>
          <dgm:bulletEnabled val="1"/>
        </dgm:presLayoutVars>
      </dgm:prSet>
      <dgm:spPr/>
    </dgm:pt>
    <dgm:pt modelId="{58699526-7730-485A-A0EA-F2634C832235}" type="pres">
      <dgm:prSet presAssocID="{53046393-FD0D-40A8-BC24-750C6248A165}" presName="accent_1" presStyleCnt="0"/>
      <dgm:spPr/>
    </dgm:pt>
    <dgm:pt modelId="{5271C6B7-43B8-4BD8-A601-6D530636AF76}" type="pres">
      <dgm:prSet presAssocID="{53046393-FD0D-40A8-BC24-750C6248A165}" presName="accentRepeatNode" presStyleLbl="solidFgAcc1" presStyleIdx="0" presStyleCnt="3"/>
      <dgm:spPr>
        <a:ln w="63500">
          <a:solidFill>
            <a:schemeClr val="tx1"/>
          </a:solidFill>
        </a:ln>
      </dgm:spPr>
    </dgm:pt>
    <dgm:pt modelId="{F4240729-8F57-4E17-8C48-9AA1B33A232E}" type="pres">
      <dgm:prSet presAssocID="{51E46BF0-F473-4B0D-9408-E2631EA2A9F2}" presName="text_2" presStyleLbl="node1" presStyleIdx="1" presStyleCnt="3" custScaleY="112454">
        <dgm:presLayoutVars>
          <dgm:bulletEnabled val="1"/>
        </dgm:presLayoutVars>
      </dgm:prSet>
      <dgm:spPr/>
    </dgm:pt>
    <dgm:pt modelId="{89E6CABE-981B-41DD-9602-2ED21E0DAB17}" type="pres">
      <dgm:prSet presAssocID="{51E46BF0-F473-4B0D-9408-E2631EA2A9F2}" presName="accent_2" presStyleCnt="0"/>
      <dgm:spPr/>
    </dgm:pt>
    <dgm:pt modelId="{A7DF825D-9BD9-4E1A-B830-4C2BAFF39395}" type="pres">
      <dgm:prSet presAssocID="{51E46BF0-F473-4B0D-9408-E2631EA2A9F2}" presName="accentRepeatNode" presStyleLbl="solidFgAcc1" presStyleIdx="1" presStyleCnt="3"/>
      <dgm:spPr>
        <a:ln w="63500">
          <a:solidFill>
            <a:schemeClr val="tx1"/>
          </a:solidFill>
        </a:ln>
      </dgm:spPr>
    </dgm:pt>
    <dgm:pt modelId="{A8F621EA-67CC-42A7-A65D-F366D4E7A566}" type="pres">
      <dgm:prSet presAssocID="{2B1EF5D4-B403-4CB4-BA24-AB3F02DF5EC3}" presName="text_3" presStyleLbl="node1" presStyleIdx="2" presStyleCnt="3">
        <dgm:presLayoutVars>
          <dgm:bulletEnabled val="1"/>
        </dgm:presLayoutVars>
      </dgm:prSet>
      <dgm:spPr/>
    </dgm:pt>
    <dgm:pt modelId="{88B7A78C-0B6C-4465-930F-9BC48A8B9591}" type="pres">
      <dgm:prSet presAssocID="{2B1EF5D4-B403-4CB4-BA24-AB3F02DF5EC3}" presName="accent_3" presStyleCnt="0"/>
      <dgm:spPr/>
    </dgm:pt>
    <dgm:pt modelId="{A6D87A22-1D09-4086-A710-F41C7E991926}" type="pres">
      <dgm:prSet presAssocID="{2B1EF5D4-B403-4CB4-BA24-AB3F02DF5EC3}" presName="accentRepeatNode" presStyleLbl="solidFgAcc1" presStyleIdx="2" presStyleCnt="3"/>
      <dgm:spPr>
        <a:ln w="63500">
          <a:solidFill>
            <a:schemeClr val="tx1"/>
          </a:solidFill>
        </a:ln>
      </dgm:spPr>
    </dgm:pt>
  </dgm:ptLst>
  <dgm:cxnLst>
    <dgm:cxn modelId="{971FF907-A777-400D-8FE5-BEC7666C9C47}" type="presOf" srcId="{1C08B726-8E33-4CB7-9EE1-3C416B9F947E}" destId="{E9C55A94-FC34-439F-A26F-E036C09BBDFD}" srcOrd="0" destOrd="0" presId="urn:microsoft.com/office/officeart/2008/layout/VerticalCurvedList"/>
    <dgm:cxn modelId="{3266102D-42DB-4E3F-BE1E-E800C1F8F67A}" type="presOf" srcId="{51E46BF0-F473-4B0D-9408-E2631EA2A9F2}" destId="{F4240729-8F57-4E17-8C48-9AA1B33A232E}" srcOrd="0" destOrd="0" presId="urn:microsoft.com/office/officeart/2008/layout/VerticalCurvedList"/>
    <dgm:cxn modelId="{EEA2D39C-0544-48C9-99D7-2503D4D5AA93}" type="presOf" srcId="{2B1EF5D4-B403-4CB4-BA24-AB3F02DF5EC3}" destId="{A8F621EA-67CC-42A7-A65D-F366D4E7A566}" srcOrd="0" destOrd="0" presId="urn:microsoft.com/office/officeart/2008/layout/VerticalCurvedList"/>
    <dgm:cxn modelId="{E12C86C8-E2AC-4211-BDAB-190B242EDFC7}" type="presOf" srcId="{37C68771-9ADE-4470-8974-1585D29D9524}" destId="{3D153110-A0CB-43B4-9AA1-6585409A0574}" srcOrd="0" destOrd="0" presId="urn:microsoft.com/office/officeart/2008/layout/VerticalCurvedList"/>
    <dgm:cxn modelId="{5460CDE8-C63B-4AA7-BCDD-8A32CD63E6A5}" srcId="{1C08B726-8E33-4CB7-9EE1-3C416B9F947E}" destId="{51E46BF0-F473-4B0D-9408-E2631EA2A9F2}" srcOrd="1" destOrd="0" parTransId="{41845389-17C0-4CEC-A009-48E5030BE790}" sibTransId="{F968B1D9-B81B-432A-9514-D358393FCB19}"/>
    <dgm:cxn modelId="{5C9A39EB-2231-4FC2-9E7D-381C451B24ED}" srcId="{1C08B726-8E33-4CB7-9EE1-3C416B9F947E}" destId="{2B1EF5D4-B403-4CB4-BA24-AB3F02DF5EC3}" srcOrd="2" destOrd="0" parTransId="{1F3D4923-709D-4380-8AD8-023BD4341F6F}" sibTransId="{C71B34F1-72CB-45FF-9C79-51DFA369939F}"/>
    <dgm:cxn modelId="{3D73ABED-BAAB-4C13-9EB8-D1AB5F6F91F2}" srcId="{1C08B726-8E33-4CB7-9EE1-3C416B9F947E}" destId="{53046393-FD0D-40A8-BC24-750C6248A165}" srcOrd="0" destOrd="0" parTransId="{9CC55DB1-FCE7-4FC7-BF9F-928791A70473}" sibTransId="{37C68771-9ADE-4470-8974-1585D29D9524}"/>
    <dgm:cxn modelId="{0E17AEF5-CD17-46C0-BFBA-826A9246F8E7}" type="presOf" srcId="{53046393-FD0D-40A8-BC24-750C6248A165}" destId="{93A83AA0-E69F-4AD2-990C-D7183CEB918C}" srcOrd="0" destOrd="0" presId="urn:microsoft.com/office/officeart/2008/layout/VerticalCurvedList"/>
    <dgm:cxn modelId="{092345EF-CBD3-448A-B403-4F0BAA225CE9}" type="presParOf" srcId="{E9C55A94-FC34-439F-A26F-E036C09BBDFD}" destId="{7FE8CEEF-39E7-43FA-BB50-46291F84AD9C}" srcOrd="0" destOrd="0" presId="urn:microsoft.com/office/officeart/2008/layout/VerticalCurvedList"/>
    <dgm:cxn modelId="{A2C96092-A761-4CF6-A664-FFCDD9F062E6}" type="presParOf" srcId="{7FE8CEEF-39E7-43FA-BB50-46291F84AD9C}" destId="{D9EFF403-86FD-4F1F-8B51-250F878DBCDF}" srcOrd="0" destOrd="0" presId="urn:microsoft.com/office/officeart/2008/layout/VerticalCurvedList"/>
    <dgm:cxn modelId="{241BACD4-7900-4C83-B534-79E27A6B582D}" type="presParOf" srcId="{D9EFF403-86FD-4F1F-8B51-250F878DBCDF}" destId="{AC7B7D64-7A5A-4F32-8EF8-2C809A9A23B4}" srcOrd="0" destOrd="0" presId="urn:microsoft.com/office/officeart/2008/layout/VerticalCurvedList"/>
    <dgm:cxn modelId="{076D4708-7471-49BB-B13C-81739B4105E0}" type="presParOf" srcId="{D9EFF403-86FD-4F1F-8B51-250F878DBCDF}" destId="{3D153110-A0CB-43B4-9AA1-6585409A0574}" srcOrd="1" destOrd="0" presId="urn:microsoft.com/office/officeart/2008/layout/VerticalCurvedList"/>
    <dgm:cxn modelId="{9111FDF5-4A52-4575-90AC-AE646D22D3B9}" type="presParOf" srcId="{D9EFF403-86FD-4F1F-8B51-250F878DBCDF}" destId="{81728067-4878-4768-AF5E-1D4DDF158D74}" srcOrd="2" destOrd="0" presId="urn:microsoft.com/office/officeart/2008/layout/VerticalCurvedList"/>
    <dgm:cxn modelId="{2D0D621D-3904-4798-87E0-8B3275993375}" type="presParOf" srcId="{D9EFF403-86FD-4F1F-8B51-250F878DBCDF}" destId="{7D991777-7E82-4E7D-A535-4C5C233587A8}" srcOrd="3" destOrd="0" presId="urn:microsoft.com/office/officeart/2008/layout/VerticalCurvedList"/>
    <dgm:cxn modelId="{D5F95933-DE32-4914-854B-9B09D2FCBC60}" type="presParOf" srcId="{7FE8CEEF-39E7-43FA-BB50-46291F84AD9C}" destId="{93A83AA0-E69F-4AD2-990C-D7183CEB918C}" srcOrd="1" destOrd="0" presId="urn:microsoft.com/office/officeart/2008/layout/VerticalCurvedList"/>
    <dgm:cxn modelId="{AF0EA5BB-16F2-4FB8-9CE6-C5F8C7EE4340}" type="presParOf" srcId="{7FE8CEEF-39E7-43FA-BB50-46291F84AD9C}" destId="{58699526-7730-485A-A0EA-F2634C832235}" srcOrd="2" destOrd="0" presId="urn:microsoft.com/office/officeart/2008/layout/VerticalCurvedList"/>
    <dgm:cxn modelId="{42DF8456-79DA-4076-832F-DC27444AA204}" type="presParOf" srcId="{58699526-7730-485A-A0EA-F2634C832235}" destId="{5271C6B7-43B8-4BD8-A601-6D530636AF76}" srcOrd="0" destOrd="0" presId="urn:microsoft.com/office/officeart/2008/layout/VerticalCurvedList"/>
    <dgm:cxn modelId="{C12697C9-583E-4AD5-B1E8-89CADD1812F6}" type="presParOf" srcId="{7FE8CEEF-39E7-43FA-BB50-46291F84AD9C}" destId="{F4240729-8F57-4E17-8C48-9AA1B33A232E}" srcOrd="3" destOrd="0" presId="urn:microsoft.com/office/officeart/2008/layout/VerticalCurvedList"/>
    <dgm:cxn modelId="{4F94E439-A173-4CE7-9888-87CB63BFFB2F}" type="presParOf" srcId="{7FE8CEEF-39E7-43FA-BB50-46291F84AD9C}" destId="{89E6CABE-981B-41DD-9602-2ED21E0DAB17}" srcOrd="4" destOrd="0" presId="urn:microsoft.com/office/officeart/2008/layout/VerticalCurvedList"/>
    <dgm:cxn modelId="{83BCC4BC-8C26-4DE0-AD72-33AA4915E728}" type="presParOf" srcId="{89E6CABE-981B-41DD-9602-2ED21E0DAB17}" destId="{A7DF825D-9BD9-4E1A-B830-4C2BAFF39395}" srcOrd="0" destOrd="0" presId="urn:microsoft.com/office/officeart/2008/layout/VerticalCurvedList"/>
    <dgm:cxn modelId="{EEA973DF-F2EF-4BAA-A31D-2EABF173AB4C}" type="presParOf" srcId="{7FE8CEEF-39E7-43FA-BB50-46291F84AD9C}" destId="{A8F621EA-67CC-42A7-A65D-F366D4E7A566}" srcOrd="5" destOrd="0" presId="urn:microsoft.com/office/officeart/2008/layout/VerticalCurvedList"/>
    <dgm:cxn modelId="{2862CD39-E8BE-4395-A6C4-8DF68D509BF2}" type="presParOf" srcId="{7FE8CEEF-39E7-43FA-BB50-46291F84AD9C}" destId="{88B7A78C-0B6C-4465-930F-9BC48A8B9591}" srcOrd="6" destOrd="0" presId="urn:microsoft.com/office/officeart/2008/layout/VerticalCurvedList"/>
    <dgm:cxn modelId="{4B35E9C1-5F62-41BE-8444-9137713A0B0F}" type="presParOf" srcId="{88B7A78C-0B6C-4465-930F-9BC48A8B9591}" destId="{A6D87A22-1D09-4086-A710-F41C7E99192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35B7AD-C09D-4B1F-B6AF-7B2C3B687B4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737ADD74-0977-4FAF-A03C-BF22B39A1CA7}">
      <dgm:prSet phldrT="[Text]" custT="1"/>
      <dgm:spPr/>
      <dgm:t>
        <a:bodyPr anchor="t"/>
        <a:lstStyle/>
        <a:p>
          <a:r>
            <a:rPr lang="en-US" sz="1800" b="1" dirty="0">
              <a:solidFill>
                <a:schemeClr val="bg2"/>
              </a:solidFill>
            </a:rPr>
            <a:t>National Politics Influencing Local</a:t>
          </a:r>
        </a:p>
      </dgm:t>
    </dgm:pt>
    <dgm:pt modelId="{2FC6DD0B-0C85-4D58-AC0C-D22DEA532DFA}" type="parTrans" cxnId="{666184A9-420F-4295-9B02-7631FE40C7F2}">
      <dgm:prSet/>
      <dgm:spPr/>
      <dgm:t>
        <a:bodyPr/>
        <a:lstStyle/>
        <a:p>
          <a:endParaRPr lang="en-US"/>
        </a:p>
      </dgm:t>
    </dgm:pt>
    <dgm:pt modelId="{C0F34CCC-2422-4E7A-9778-205856B53737}" type="sibTrans" cxnId="{666184A9-420F-4295-9B02-7631FE40C7F2}">
      <dgm:prSet/>
      <dgm:spPr/>
      <dgm:t>
        <a:bodyPr/>
        <a:lstStyle/>
        <a:p>
          <a:endParaRPr lang="en-US"/>
        </a:p>
      </dgm:t>
    </dgm:pt>
    <dgm:pt modelId="{D79B731C-BB42-4B8A-B437-4C93B6725C11}">
      <dgm:prSet phldrT="[Text]"/>
      <dgm:spPr/>
      <dgm:t>
        <a:bodyPr anchor="t"/>
        <a:lstStyle/>
        <a:p>
          <a:r>
            <a:rPr lang="en-US" b="1" dirty="0">
              <a:solidFill>
                <a:schemeClr val="bg2"/>
              </a:solidFill>
            </a:rPr>
            <a:t>Technology/ Social Media</a:t>
          </a:r>
        </a:p>
      </dgm:t>
    </dgm:pt>
    <dgm:pt modelId="{DDDE7E5C-C1B5-4581-A096-8C395D4852E6}" type="parTrans" cxnId="{152C24FB-9929-4ECF-8AB3-F8F41EA6F3F5}">
      <dgm:prSet/>
      <dgm:spPr/>
      <dgm:t>
        <a:bodyPr/>
        <a:lstStyle/>
        <a:p>
          <a:endParaRPr lang="en-US"/>
        </a:p>
      </dgm:t>
    </dgm:pt>
    <dgm:pt modelId="{CBF8E718-FF54-4B77-8669-5E026B07759A}" type="sibTrans" cxnId="{152C24FB-9929-4ECF-8AB3-F8F41EA6F3F5}">
      <dgm:prSet/>
      <dgm:spPr/>
      <dgm:t>
        <a:bodyPr/>
        <a:lstStyle/>
        <a:p>
          <a:endParaRPr lang="en-US"/>
        </a:p>
      </dgm:t>
    </dgm:pt>
    <dgm:pt modelId="{6EC7DF99-24B3-4B92-8052-7E7E6A2EF79C}">
      <dgm:prSet phldrT="[Text]"/>
      <dgm:spPr/>
      <dgm:t>
        <a:bodyPr anchor="t"/>
        <a:lstStyle/>
        <a:p>
          <a:r>
            <a:rPr lang="en-US" b="1" dirty="0">
              <a:solidFill>
                <a:schemeClr val="bg2"/>
              </a:solidFill>
            </a:rPr>
            <a:t>Social Issues</a:t>
          </a:r>
        </a:p>
      </dgm:t>
    </dgm:pt>
    <dgm:pt modelId="{1B1C0C8A-D6F3-4124-BAFA-FE1D1AFC3478}" type="parTrans" cxnId="{4885F248-1C6D-4176-A47C-088941AC8039}">
      <dgm:prSet/>
      <dgm:spPr/>
      <dgm:t>
        <a:bodyPr/>
        <a:lstStyle/>
        <a:p>
          <a:endParaRPr lang="en-US"/>
        </a:p>
      </dgm:t>
    </dgm:pt>
    <dgm:pt modelId="{F206EEBA-ECBD-4BDB-AE4B-E97E52B9988B}" type="sibTrans" cxnId="{4885F248-1C6D-4176-A47C-088941AC8039}">
      <dgm:prSet/>
      <dgm:spPr/>
      <dgm:t>
        <a:bodyPr/>
        <a:lstStyle/>
        <a:p>
          <a:endParaRPr lang="en-US"/>
        </a:p>
      </dgm:t>
    </dgm:pt>
    <dgm:pt modelId="{E845B28B-94D3-44D9-A705-23CD7FBD6EFB}">
      <dgm:prSet phldrT="[Text]" custT="1"/>
      <dgm:spPr/>
      <dgm:t>
        <a:bodyPr tIns="182880" anchor="b"/>
        <a:lstStyle/>
        <a:p>
          <a:r>
            <a:rPr lang="en-US" sz="2400" b="1" dirty="0">
              <a:solidFill>
                <a:schemeClr val="bg2"/>
              </a:solidFill>
            </a:rPr>
            <a:t>Three Driving Forces</a:t>
          </a:r>
        </a:p>
      </dgm:t>
    </dgm:pt>
    <dgm:pt modelId="{AE090B40-ED51-4A44-AB29-E4A4C596B6C7}" type="parTrans" cxnId="{8EFBC8B1-B069-472F-8A6A-DF9DC5E93F8E}">
      <dgm:prSet/>
      <dgm:spPr/>
      <dgm:t>
        <a:bodyPr/>
        <a:lstStyle/>
        <a:p>
          <a:endParaRPr lang="en-US"/>
        </a:p>
      </dgm:t>
    </dgm:pt>
    <dgm:pt modelId="{99F40844-7C5B-4788-9A1A-953BA149550F}" type="sibTrans" cxnId="{8EFBC8B1-B069-472F-8A6A-DF9DC5E93F8E}">
      <dgm:prSet/>
      <dgm:spPr/>
      <dgm:t>
        <a:bodyPr/>
        <a:lstStyle/>
        <a:p>
          <a:endParaRPr lang="en-US"/>
        </a:p>
      </dgm:t>
    </dgm:pt>
    <dgm:pt modelId="{833EB3A8-84CA-417B-90BC-23B6B914F38C}" type="pres">
      <dgm:prSet presAssocID="{6835B7AD-C09D-4B1F-B6AF-7B2C3B687B46}" presName="compositeShape" presStyleCnt="0">
        <dgm:presLayoutVars>
          <dgm:chMax val="9"/>
          <dgm:dir/>
          <dgm:resizeHandles val="exact"/>
        </dgm:presLayoutVars>
      </dgm:prSet>
      <dgm:spPr/>
    </dgm:pt>
    <dgm:pt modelId="{3F9701E6-1EC3-4E80-A00C-1BDE2E879FBC}" type="pres">
      <dgm:prSet presAssocID="{6835B7AD-C09D-4B1F-B6AF-7B2C3B687B46}" presName="triangle1" presStyleLbl="node1" presStyleIdx="0" presStyleCnt="4" custScaleX="107400" custLinFactNeighborX="10751" custLinFactNeighborY="-7352">
        <dgm:presLayoutVars>
          <dgm:bulletEnabled val="1"/>
        </dgm:presLayoutVars>
      </dgm:prSet>
      <dgm:spPr/>
    </dgm:pt>
    <dgm:pt modelId="{19D85A90-828B-4952-B64B-075BB5DEE94A}" type="pres">
      <dgm:prSet presAssocID="{6835B7AD-C09D-4B1F-B6AF-7B2C3B687B46}" presName="triangle2" presStyleLbl="node1" presStyleIdx="1" presStyleCnt="4" custLinFactNeighborX="10751" custLinFactNeighborY="-7700">
        <dgm:presLayoutVars>
          <dgm:bulletEnabled val="1"/>
        </dgm:presLayoutVars>
      </dgm:prSet>
      <dgm:spPr/>
    </dgm:pt>
    <dgm:pt modelId="{633A87AC-7B4A-4B40-B223-85D81996828B}" type="pres">
      <dgm:prSet presAssocID="{6835B7AD-C09D-4B1F-B6AF-7B2C3B687B46}" presName="triangle3" presStyleLbl="node1" presStyleIdx="2" presStyleCnt="4" custLinFactNeighborX="10751" custLinFactNeighborY="-7700">
        <dgm:presLayoutVars>
          <dgm:bulletEnabled val="1"/>
        </dgm:presLayoutVars>
      </dgm:prSet>
      <dgm:spPr/>
    </dgm:pt>
    <dgm:pt modelId="{66CDCF7B-21B9-43D5-8023-CE19ACB19514}" type="pres">
      <dgm:prSet presAssocID="{6835B7AD-C09D-4B1F-B6AF-7B2C3B687B46}" presName="triangle4" presStyleLbl="node1" presStyleIdx="3" presStyleCnt="4" custLinFactNeighborX="10751" custLinFactNeighborY="-7700">
        <dgm:presLayoutVars>
          <dgm:bulletEnabled val="1"/>
        </dgm:presLayoutVars>
      </dgm:prSet>
      <dgm:spPr/>
    </dgm:pt>
  </dgm:ptLst>
  <dgm:cxnLst>
    <dgm:cxn modelId="{E75AFC08-FF20-4A83-BB4E-892BDAD9D422}" type="presOf" srcId="{6835B7AD-C09D-4B1F-B6AF-7B2C3B687B46}" destId="{833EB3A8-84CA-417B-90BC-23B6B914F38C}" srcOrd="0" destOrd="0" presId="urn:microsoft.com/office/officeart/2005/8/layout/pyramid4"/>
    <dgm:cxn modelId="{4885F248-1C6D-4176-A47C-088941AC8039}" srcId="{6835B7AD-C09D-4B1F-B6AF-7B2C3B687B46}" destId="{6EC7DF99-24B3-4B92-8052-7E7E6A2EF79C}" srcOrd="3" destOrd="0" parTransId="{1B1C0C8A-D6F3-4124-BAFA-FE1D1AFC3478}" sibTransId="{F206EEBA-ECBD-4BDB-AE4B-E97E52B9988B}"/>
    <dgm:cxn modelId="{D0F9E87B-5B2B-4D20-8C6D-07A06609099F}" type="presOf" srcId="{737ADD74-0977-4FAF-A03C-BF22B39A1CA7}" destId="{3F9701E6-1EC3-4E80-A00C-1BDE2E879FBC}" srcOrd="0" destOrd="0" presId="urn:microsoft.com/office/officeart/2005/8/layout/pyramid4"/>
    <dgm:cxn modelId="{05E7BF7D-B435-46B5-BE2A-65CF44EA360E}" type="presOf" srcId="{D79B731C-BB42-4B8A-B437-4C93B6725C11}" destId="{19D85A90-828B-4952-B64B-075BB5DEE94A}" srcOrd="0" destOrd="0" presId="urn:microsoft.com/office/officeart/2005/8/layout/pyramid4"/>
    <dgm:cxn modelId="{666184A9-420F-4295-9B02-7631FE40C7F2}" srcId="{6835B7AD-C09D-4B1F-B6AF-7B2C3B687B46}" destId="{737ADD74-0977-4FAF-A03C-BF22B39A1CA7}" srcOrd="0" destOrd="0" parTransId="{2FC6DD0B-0C85-4D58-AC0C-D22DEA532DFA}" sibTransId="{C0F34CCC-2422-4E7A-9778-205856B53737}"/>
    <dgm:cxn modelId="{8EFBC8B1-B069-472F-8A6A-DF9DC5E93F8E}" srcId="{6835B7AD-C09D-4B1F-B6AF-7B2C3B687B46}" destId="{E845B28B-94D3-44D9-A705-23CD7FBD6EFB}" srcOrd="2" destOrd="0" parTransId="{AE090B40-ED51-4A44-AB29-E4A4C596B6C7}" sibTransId="{99F40844-7C5B-4788-9A1A-953BA149550F}"/>
    <dgm:cxn modelId="{38A178F9-6AD8-4A02-8DA7-7F9C376940A8}" type="presOf" srcId="{6EC7DF99-24B3-4B92-8052-7E7E6A2EF79C}" destId="{66CDCF7B-21B9-43D5-8023-CE19ACB19514}" srcOrd="0" destOrd="0" presId="urn:microsoft.com/office/officeart/2005/8/layout/pyramid4"/>
    <dgm:cxn modelId="{BAF9C8FA-CA1C-45CE-995B-8C1AFFB2A898}" type="presOf" srcId="{E845B28B-94D3-44D9-A705-23CD7FBD6EFB}" destId="{633A87AC-7B4A-4B40-B223-85D81996828B}" srcOrd="0" destOrd="0" presId="urn:microsoft.com/office/officeart/2005/8/layout/pyramid4"/>
    <dgm:cxn modelId="{152C24FB-9929-4ECF-8AB3-F8F41EA6F3F5}" srcId="{6835B7AD-C09D-4B1F-B6AF-7B2C3B687B46}" destId="{D79B731C-BB42-4B8A-B437-4C93B6725C11}" srcOrd="1" destOrd="0" parTransId="{DDDE7E5C-C1B5-4581-A096-8C395D4852E6}" sibTransId="{CBF8E718-FF54-4B77-8669-5E026B07759A}"/>
    <dgm:cxn modelId="{379640FD-B51D-4855-A34A-ED590C656D20}" type="presParOf" srcId="{833EB3A8-84CA-417B-90BC-23B6B914F38C}" destId="{3F9701E6-1EC3-4E80-A00C-1BDE2E879FBC}" srcOrd="0" destOrd="0" presId="urn:microsoft.com/office/officeart/2005/8/layout/pyramid4"/>
    <dgm:cxn modelId="{FED2EA4C-C457-4C89-9603-405881F7B67D}" type="presParOf" srcId="{833EB3A8-84CA-417B-90BC-23B6B914F38C}" destId="{19D85A90-828B-4952-B64B-075BB5DEE94A}" srcOrd="1" destOrd="0" presId="urn:microsoft.com/office/officeart/2005/8/layout/pyramid4"/>
    <dgm:cxn modelId="{44B2A58B-4E57-4CE3-84CC-7E0A337CE8B0}" type="presParOf" srcId="{833EB3A8-84CA-417B-90BC-23B6B914F38C}" destId="{633A87AC-7B4A-4B40-B223-85D81996828B}" srcOrd="2" destOrd="0" presId="urn:microsoft.com/office/officeart/2005/8/layout/pyramid4"/>
    <dgm:cxn modelId="{199856A5-91DE-4C25-B3DE-4D184947CAEA}" type="presParOf" srcId="{833EB3A8-84CA-417B-90BC-23B6B914F38C}" destId="{66CDCF7B-21B9-43D5-8023-CE19ACB1951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1358B-1D89-42B6-A742-A1A79A29ACDF}">
      <dsp:nvSpPr>
        <dsp:cNvPr id="0" name=""/>
        <dsp:cNvSpPr/>
      </dsp:nvSpPr>
      <dsp:spPr>
        <a:xfrm>
          <a:off x="0" y="0"/>
          <a:ext cx="3910658" cy="53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Who benefits?</a:t>
          </a:r>
        </a:p>
      </dsp:txBody>
      <dsp:txXfrm>
        <a:off x="15624" y="15624"/>
        <a:ext cx="3272625" cy="502188"/>
      </dsp:txXfrm>
    </dsp:sp>
    <dsp:sp modelId="{69AAA6D9-10A2-4D99-AA4C-EADDC7107A8B}">
      <dsp:nvSpPr>
        <dsp:cNvPr id="0" name=""/>
        <dsp:cNvSpPr/>
      </dsp:nvSpPr>
      <dsp:spPr>
        <a:xfrm>
          <a:off x="292029" y="607525"/>
          <a:ext cx="3910658" cy="53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Who is burdened?</a:t>
          </a:r>
          <a:endParaRPr lang="en-US" sz="2400" kern="1200" dirty="0"/>
        </a:p>
      </dsp:txBody>
      <dsp:txXfrm>
        <a:off x="307653" y="623149"/>
        <a:ext cx="3240646" cy="502188"/>
      </dsp:txXfrm>
    </dsp:sp>
    <dsp:sp modelId="{C2BFF9CA-16CE-47B4-9C08-F55D6BEF143F}">
      <dsp:nvSpPr>
        <dsp:cNvPr id="0" name=""/>
        <dsp:cNvSpPr/>
      </dsp:nvSpPr>
      <dsp:spPr>
        <a:xfrm>
          <a:off x="584059" y="1215050"/>
          <a:ext cx="3910658" cy="53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Who is missing?</a:t>
          </a:r>
        </a:p>
      </dsp:txBody>
      <dsp:txXfrm>
        <a:off x="599683" y="1230674"/>
        <a:ext cx="3240646" cy="502188"/>
      </dsp:txXfrm>
    </dsp:sp>
    <dsp:sp modelId="{757C1EC0-3EB7-4D10-AB7E-F99D58FDDD2E}">
      <dsp:nvSpPr>
        <dsp:cNvPr id="0" name=""/>
        <dsp:cNvSpPr/>
      </dsp:nvSpPr>
      <dsp:spPr>
        <a:xfrm>
          <a:off x="876089" y="1822575"/>
          <a:ext cx="3910658" cy="53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How do we know?</a:t>
          </a:r>
        </a:p>
      </dsp:txBody>
      <dsp:txXfrm>
        <a:off x="891713" y="1838199"/>
        <a:ext cx="3240646" cy="502188"/>
      </dsp:txXfrm>
    </dsp:sp>
    <dsp:sp modelId="{51E43AEC-B0DA-4496-B378-E01AB2ECB8EB}">
      <dsp:nvSpPr>
        <dsp:cNvPr id="0" name=""/>
        <dsp:cNvSpPr/>
      </dsp:nvSpPr>
      <dsp:spPr>
        <a:xfrm>
          <a:off x="1168118" y="2430101"/>
          <a:ext cx="3910658" cy="53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What do we do?</a:t>
          </a:r>
        </a:p>
      </dsp:txBody>
      <dsp:txXfrm>
        <a:off x="1183742" y="2445725"/>
        <a:ext cx="3240646" cy="502188"/>
      </dsp:txXfrm>
    </dsp:sp>
    <dsp:sp modelId="{1BBF053B-AD59-4D1E-A9C9-155CD76D27E9}">
      <dsp:nvSpPr>
        <dsp:cNvPr id="0" name=""/>
        <dsp:cNvSpPr/>
      </dsp:nvSpPr>
      <dsp:spPr>
        <a:xfrm>
          <a:off x="3563924" y="389705"/>
          <a:ext cx="346733" cy="3467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641939" y="389705"/>
        <a:ext cx="190703" cy="260917"/>
      </dsp:txXfrm>
    </dsp:sp>
    <dsp:sp modelId="{685C1418-173B-47B7-B4DB-C4AA6EB74A12}">
      <dsp:nvSpPr>
        <dsp:cNvPr id="0" name=""/>
        <dsp:cNvSpPr/>
      </dsp:nvSpPr>
      <dsp:spPr>
        <a:xfrm>
          <a:off x="3855954" y="997230"/>
          <a:ext cx="346733" cy="3467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33969" y="997230"/>
        <a:ext cx="190703" cy="260917"/>
      </dsp:txXfrm>
    </dsp:sp>
    <dsp:sp modelId="{38D3AE4E-174E-4197-94DA-6B51B1CAAEDE}">
      <dsp:nvSpPr>
        <dsp:cNvPr id="0" name=""/>
        <dsp:cNvSpPr/>
      </dsp:nvSpPr>
      <dsp:spPr>
        <a:xfrm>
          <a:off x="4147983" y="1595865"/>
          <a:ext cx="346733" cy="3467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25998" y="1595865"/>
        <a:ext cx="190703" cy="260917"/>
      </dsp:txXfrm>
    </dsp:sp>
    <dsp:sp modelId="{0012BD63-63C2-4299-A8EC-51FC3F83291F}">
      <dsp:nvSpPr>
        <dsp:cNvPr id="0" name=""/>
        <dsp:cNvSpPr/>
      </dsp:nvSpPr>
      <dsp:spPr>
        <a:xfrm>
          <a:off x="4440013" y="2209317"/>
          <a:ext cx="346733" cy="34673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18028" y="2209317"/>
        <a:ext cx="190703" cy="260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53110-A0CB-43B4-9AA1-6585409A0574}">
      <dsp:nvSpPr>
        <dsp:cNvPr id="0" name=""/>
        <dsp:cNvSpPr/>
      </dsp:nvSpPr>
      <dsp:spPr>
        <a:xfrm>
          <a:off x="-5733227" y="-877718"/>
          <a:ext cx="6827058" cy="6827058"/>
        </a:xfrm>
        <a:prstGeom prst="blockArc">
          <a:avLst>
            <a:gd name="adj1" fmla="val 18900000"/>
            <a:gd name="adj2" fmla="val 2700000"/>
            <a:gd name="adj3" fmla="val 31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83AA0-E69F-4AD2-990C-D7183CEB918C}">
      <dsp:nvSpPr>
        <dsp:cNvPr id="0" name=""/>
        <dsp:cNvSpPr/>
      </dsp:nvSpPr>
      <dsp:spPr>
        <a:xfrm>
          <a:off x="703940" y="507162"/>
          <a:ext cx="10745624" cy="10143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12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Change that may be self-initiated and/or is substitutional in nature. Some reorganization/adjustment may be required.</a:t>
          </a:r>
        </a:p>
      </dsp:txBody>
      <dsp:txXfrm>
        <a:off x="703940" y="507162"/>
        <a:ext cx="10745624" cy="1014324"/>
      </dsp:txXfrm>
    </dsp:sp>
    <dsp:sp modelId="{5271C6B7-43B8-4BD8-A601-6D530636AF76}">
      <dsp:nvSpPr>
        <dsp:cNvPr id="0" name=""/>
        <dsp:cNvSpPr/>
      </dsp:nvSpPr>
      <dsp:spPr>
        <a:xfrm>
          <a:off x="69988" y="380371"/>
          <a:ext cx="1267905" cy="1267905"/>
        </a:xfrm>
        <a:prstGeom prst="ellipse">
          <a:avLst/>
        </a:prstGeom>
        <a:solidFill>
          <a:schemeClr val="lt2">
            <a:hueOff val="0"/>
            <a:satOff val="0"/>
            <a:lumOff val="0"/>
            <a:alphaOff val="0"/>
          </a:schemeClr>
        </a:solidFill>
        <a:ln w="635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F4240729-8F57-4E17-8C48-9AA1B33A232E}">
      <dsp:nvSpPr>
        <dsp:cNvPr id="0" name=""/>
        <dsp:cNvSpPr/>
      </dsp:nvSpPr>
      <dsp:spPr>
        <a:xfrm>
          <a:off x="1072647" y="1965486"/>
          <a:ext cx="10376917" cy="114064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12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Change that is significant but builds on one’s past—requires adjustments </a:t>
          </a:r>
          <a:br>
            <a:rPr lang="en-US" sz="2000" b="1" kern="1200" dirty="0"/>
          </a:br>
          <a:r>
            <a:rPr lang="en-US" sz="2000" b="1" kern="1200" dirty="0"/>
            <a:t>but can be seen as growth. Bumps in the road, but in the long run, past is unchallenged.</a:t>
          </a:r>
        </a:p>
      </dsp:txBody>
      <dsp:txXfrm>
        <a:off x="1072647" y="1965486"/>
        <a:ext cx="10376917" cy="1140648"/>
      </dsp:txXfrm>
    </dsp:sp>
    <dsp:sp modelId="{A7DF825D-9BD9-4E1A-B830-4C2BAFF39395}">
      <dsp:nvSpPr>
        <dsp:cNvPr id="0" name=""/>
        <dsp:cNvSpPr/>
      </dsp:nvSpPr>
      <dsp:spPr>
        <a:xfrm>
          <a:off x="438695" y="1901857"/>
          <a:ext cx="1267905" cy="1267905"/>
        </a:xfrm>
        <a:prstGeom prst="ellipse">
          <a:avLst/>
        </a:prstGeom>
        <a:solidFill>
          <a:schemeClr val="lt2">
            <a:hueOff val="0"/>
            <a:satOff val="0"/>
            <a:lumOff val="0"/>
            <a:alphaOff val="0"/>
          </a:schemeClr>
        </a:solidFill>
        <a:ln w="635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8F621EA-67CC-42A7-A65D-F366D4E7A566}">
      <dsp:nvSpPr>
        <dsp:cNvPr id="0" name=""/>
        <dsp:cNvSpPr/>
      </dsp:nvSpPr>
      <dsp:spPr>
        <a:xfrm>
          <a:off x="703940" y="3550134"/>
          <a:ext cx="10745624" cy="10143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12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Change that challenges identity anchored in the past. Change is experienced as loss and will be resisted. E.g.; MAGA</a:t>
          </a:r>
        </a:p>
      </dsp:txBody>
      <dsp:txXfrm>
        <a:off x="703940" y="3550134"/>
        <a:ext cx="10745624" cy="1014324"/>
      </dsp:txXfrm>
    </dsp:sp>
    <dsp:sp modelId="{A6D87A22-1D09-4086-A710-F41C7E991926}">
      <dsp:nvSpPr>
        <dsp:cNvPr id="0" name=""/>
        <dsp:cNvSpPr/>
      </dsp:nvSpPr>
      <dsp:spPr>
        <a:xfrm>
          <a:off x="69988" y="3423344"/>
          <a:ext cx="1267905" cy="1267905"/>
        </a:xfrm>
        <a:prstGeom prst="ellipse">
          <a:avLst/>
        </a:prstGeom>
        <a:solidFill>
          <a:schemeClr val="lt2">
            <a:hueOff val="0"/>
            <a:satOff val="0"/>
            <a:lumOff val="0"/>
            <a:alphaOff val="0"/>
          </a:schemeClr>
        </a:solidFill>
        <a:ln w="635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701E6-1EC3-4E80-A00C-1BDE2E879FBC}">
      <dsp:nvSpPr>
        <dsp:cNvPr id="0" name=""/>
        <dsp:cNvSpPr/>
      </dsp:nvSpPr>
      <dsp:spPr>
        <a:xfrm>
          <a:off x="2679774" y="0"/>
          <a:ext cx="3159745" cy="29420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National Politics Influencing Local</a:t>
          </a:r>
        </a:p>
      </dsp:txBody>
      <dsp:txXfrm>
        <a:off x="3469710" y="1471018"/>
        <a:ext cx="1579873" cy="1471017"/>
      </dsp:txXfrm>
    </dsp:sp>
    <dsp:sp modelId="{19D85A90-828B-4952-B64B-075BB5DEE94A}">
      <dsp:nvSpPr>
        <dsp:cNvPr id="0" name=""/>
        <dsp:cNvSpPr/>
      </dsp:nvSpPr>
      <dsp:spPr>
        <a:xfrm>
          <a:off x="1317612" y="2715498"/>
          <a:ext cx="2942035" cy="29420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Technology/ Social Media</a:t>
          </a:r>
        </a:p>
      </dsp:txBody>
      <dsp:txXfrm>
        <a:off x="2053121" y="4186516"/>
        <a:ext cx="1471017" cy="1471017"/>
      </dsp:txXfrm>
    </dsp:sp>
    <dsp:sp modelId="{633A87AC-7B4A-4B40-B223-85D81996828B}">
      <dsp:nvSpPr>
        <dsp:cNvPr id="0" name=""/>
        <dsp:cNvSpPr/>
      </dsp:nvSpPr>
      <dsp:spPr>
        <a:xfrm rot="10800000">
          <a:off x="2788630" y="2715498"/>
          <a:ext cx="2942035" cy="29420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82880" rIns="91440" bIns="91440" numCol="1" spcCol="1270" anchor="b" anchorCtr="0">
          <a:noAutofit/>
        </a:bodyPr>
        <a:lstStyle/>
        <a:p>
          <a:pPr marL="0" lvl="0" indent="0" algn="ctr" defTabSz="1066800">
            <a:lnSpc>
              <a:spcPct val="90000"/>
            </a:lnSpc>
            <a:spcBef>
              <a:spcPct val="0"/>
            </a:spcBef>
            <a:spcAft>
              <a:spcPct val="35000"/>
            </a:spcAft>
            <a:buNone/>
          </a:pPr>
          <a:r>
            <a:rPr lang="en-US" sz="2400" b="1" kern="1200" dirty="0">
              <a:solidFill>
                <a:schemeClr val="bg2"/>
              </a:solidFill>
            </a:rPr>
            <a:t>Three Driving Forces</a:t>
          </a:r>
        </a:p>
      </dsp:txBody>
      <dsp:txXfrm rot="10800000">
        <a:off x="3524139" y="2715498"/>
        <a:ext cx="1471017" cy="1471017"/>
      </dsp:txXfrm>
    </dsp:sp>
    <dsp:sp modelId="{66CDCF7B-21B9-43D5-8023-CE19ACB19514}">
      <dsp:nvSpPr>
        <dsp:cNvPr id="0" name=""/>
        <dsp:cNvSpPr/>
      </dsp:nvSpPr>
      <dsp:spPr>
        <a:xfrm>
          <a:off x="4259647" y="2715498"/>
          <a:ext cx="2942035" cy="294203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2"/>
              </a:solidFill>
            </a:rPr>
            <a:t>Social Issues</a:t>
          </a:r>
        </a:p>
      </dsp:txBody>
      <dsp:txXfrm>
        <a:off x="4995156" y="4186516"/>
        <a:ext cx="1471017" cy="14710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231"/>
          </a:xfrm>
          <a:prstGeom prst="rect">
            <a:avLst/>
          </a:prstGeom>
        </p:spPr>
        <p:txBody>
          <a:bodyPr vert="horz" lIns="91440" tIns="45720" rIns="91440" bIns="45720" rtlCol="0"/>
          <a:lstStyle>
            <a:lvl1pPr algn="r">
              <a:defRPr sz="1200"/>
            </a:lvl1pPr>
          </a:lstStyle>
          <a:p>
            <a:fld id="{F5BED926-8DAB-4956-8724-84D5190DD65A}" type="datetimeFigureOut">
              <a:rPr lang="en-US" smtClean="0"/>
              <a:t>5/10/2023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32"/>
            <a:ext cx="5486400" cy="36667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6"/>
            <a:ext cx="2971800" cy="467230"/>
          </a:xfrm>
          <a:prstGeom prst="rect">
            <a:avLst/>
          </a:prstGeom>
        </p:spPr>
        <p:txBody>
          <a:bodyPr vert="horz" lIns="91440" tIns="45720" rIns="91440" bIns="45720" rtlCol="0" anchor="b"/>
          <a:lstStyle>
            <a:lvl1pPr algn="r">
              <a:defRPr sz="1200"/>
            </a:lvl1pPr>
          </a:lstStyle>
          <a:p>
            <a:fld id="{3D374F4F-B0F6-49D4-92F4-768F0AA5D5AE}" type="slidenum">
              <a:rPr lang="en-US" smtClean="0"/>
              <a:t>‹#›</a:t>
            </a:fld>
            <a:endParaRPr lang="en-US"/>
          </a:p>
        </p:txBody>
      </p:sp>
    </p:spTree>
    <p:extLst>
      <p:ext uri="{BB962C8B-B14F-4D97-AF65-F5344CB8AC3E}">
        <p14:creationId xmlns:p14="http://schemas.microsoft.com/office/powerpoint/2010/main" val="344651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O’Neill and I were asked to write an opening chapter about professionalism in local government for a publication sponsored by the International city/County Management Association.  Bob is former exec </a:t>
            </a:r>
            <a:r>
              <a:rPr lang="en-US" dirty="0" err="1"/>
              <a:t>dir</a:t>
            </a:r>
            <a:r>
              <a:rPr lang="en-US" dirty="0"/>
              <a:t> of ICMA and the NAPA as well as county manager in Fairfax County, VA where he oversaw the work of some 14,000 employees. </a:t>
            </a:r>
          </a:p>
          <a:p>
            <a:r>
              <a:rPr lang="en-US" dirty="0"/>
              <a:t> </a:t>
            </a:r>
          </a:p>
          <a:p>
            <a:r>
              <a:rPr lang="en-US" dirty="0"/>
              <a:t>To prepare ourselves, we asked a few open ended questions of small groups of local government administrators who had attended </a:t>
            </a:r>
            <a:r>
              <a:rPr lang="en-US" dirty="0" err="1"/>
              <a:t>icma</a:t>
            </a:r>
            <a:r>
              <a:rPr lang="en-US" dirty="0"/>
              <a:t> exec development programs, and also a few others that we know and consider “thought leaders.”  </a:t>
            </a:r>
          </a:p>
          <a:p>
            <a:endParaRPr lang="en-US" dirty="0"/>
          </a:p>
          <a:p>
            <a:r>
              <a:rPr lang="en-US" dirty="0"/>
              <a:t>We started by asking what contemporary forces were expected to influence the work of local government leaders. GO TO NEXT SLIDE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8732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commonly say that people resist change.  Really?  Why do some people wear a mask without objection while others refuse?  How much did you resist wearing a smart watch.</a:t>
            </a:r>
          </a:p>
          <a:p>
            <a:endParaRPr lang="en-US" dirty="0"/>
          </a:p>
          <a:p>
            <a:r>
              <a:rPr lang="en-US" dirty="0"/>
              <a:t>Peter Marris- Anthropologist working on factors affecting diffusion of innovation</a:t>
            </a:r>
          </a:p>
          <a:p>
            <a:endParaRPr lang="en-US" dirty="0"/>
          </a:p>
          <a:p>
            <a:r>
              <a:rPr lang="en-US" dirty="0"/>
              <a:t>Identity grows from past experiences, but those experiences are interpreted through  today’s lens. </a:t>
            </a:r>
          </a:p>
          <a:p>
            <a:endParaRPr lang="en-US" dirty="0"/>
          </a:p>
          <a:p>
            <a:r>
              <a:rPr lang="en-US" u="sng" dirty="0"/>
              <a:t>The Way We Never Were: American Families and the Nostalgia trap.   Stephanie Coontz</a:t>
            </a:r>
          </a:p>
          <a:p>
            <a:endParaRPr lang="en-US" u="sng" dirty="0"/>
          </a:p>
          <a:p>
            <a:endParaRPr lang="en-US" dirty="0"/>
          </a:p>
          <a:p>
            <a:r>
              <a:rPr lang="en-US" dirty="0"/>
              <a:t>Think of the classic political campaign themes:</a:t>
            </a:r>
          </a:p>
          <a:p>
            <a:pPr marL="176131" indent="-176131">
              <a:buFont typeface="Arial" panose="020B0604020202020204" pitchFamily="34" charset="0"/>
              <a:buChar char="•"/>
            </a:pPr>
            <a:r>
              <a:rPr lang="en-US" dirty="0"/>
              <a:t>Who we were</a:t>
            </a:r>
          </a:p>
          <a:p>
            <a:pPr marL="176131" indent="-176131">
              <a:buFont typeface="Arial" panose="020B0604020202020204" pitchFamily="34" charset="0"/>
              <a:buChar char="•"/>
            </a:pPr>
            <a:r>
              <a:rPr lang="en-US" dirty="0"/>
              <a:t>Who we are</a:t>
            </a:r>
          </a:p>
          <a:p>
            <a:pPr marL="176131" indent="-176131">
              <a:buFont typeface="Arial" panose="020B0604020202020204" pitchFamily="34" charset="0"/>
              <a:buChar char="•"/>
            </a:pPr>
            <a:r>
              <a:rPr lang="en-US" dirty="0"/>
              <a:t>Who we will become</a:t>
            </a:r>
          </a:p>
          <a:p>
            <a:pPr marL="176131" indent="-176131">
              <a:buFont typeface="Arial" panose="020B0604020202020204" pitchFamily="34" charset="0"/>
              <a:buChar char="•"/>
            </a:pPr>
            <a:endParaRPr lang="en-US" dirty="0"/>
          </a:p>
          <a:p>
            <a:pPr marL="176131" indent="-176131">
              <a:buFont typeface="Arial" panose="020B0604020202020204" pitchFamily="34" charset="0"/>
              <a:buChar char="•"/>
            </a:pPr>
            <a:r>
              <a:rPr lang="en-US" dirty="0"/>
              <a:t>Honor the past; capture the present; and shape the future.</a:t>
            </a:r>
          </a:p>
          <a:p>
            <a:pPr marL="176131" indent="-176131">
              <a:buFont typeface="Arial" panose="020B0604020202020204" pitchFamily="34" charset="0"/>
              <a:buChar char="•"/>
            </a:pPr>
            <a:endParaRPr lang="en-US" dirty="0"/>
          </a:p>
          <a:p>
            <a:r>
              <a:rPr lang="en-US" dirty="0"/>
              <a:t>Howard Gardner, </a:t>
            </a:r>
            <a:r>
              <a:rPr lang="en-US" u="sng" dirty="0"/>
              <a:t>Leading Mind</a:t>
            </a:r>
            <a:r>
              <a:rPr lang="en-US" dirty="0"/>
              <a:t>s, A critical variable in determining the impact of a story/narrative is the readiness of the audience to hear it.</a:t>
            </a:r>
          </a:p>
          <a:p>
            <a:r>
              <a:rPr lang="en-US" dirty="0"/>
              <a:t>“Nostalgia for the misremembered past is no way to run a country.” </a:t>
            </a:r>
          </a:p>
          <a:p>
            <a:endParaRPr lang="en-US" dirty="0"/>
          </a:p>
          <a:p>
            <a:r>
              <a:rPr lang="en-US" dirty="0"/>
              <a:t>The argument here is that the driving forces can impact individual/community identity, and to the extent they do, resistance will be seen and bridging the gap will become more difficult.</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027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dirty="0"/>
              <a:t>We can look at these questions in the breakout session</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4501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where I think the “reconciliation” occurs.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term “Network Leadership.”  The implication here is that in contrast to leadership in a hierarchical context where decision making is a key ingredient, the ability and credibility</a:t>
            </a:r>
            <a:r>
              <a:rPr lang="en-US" baseline="0" dirty="0"/>
              <a:t> to convene and to manage processes has become prominent.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7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the more officials who are effective in the gap, the more effective the enterprise.  	ALSO: community leaders can be an asset here.</a:t>
            </a:r>
          </a:p>
          <a:p>
            <a:endParaRPr lang="en-US" dirty="0"/>
          </a:p>
          <a:p>
            <a:r>
              <a:rPr lang="en-US" dirty="0"/>
              <a:t>The challenge for </a:t>
            </a:r>
            <a:r>
              <a:rPr lang="en-US" dirty="0" err="1"/>
              <a:t>electeds</a:t>
            </a:r>
            <a:r>
              <a:rPr lang="en-US" dirty="0"/>
              <a:t> is not to inappropriately interfere with admin prerogatives.</a:t>
            </a:r>
          </a:p>
          <a:p>
            <a:r>
              <a:rPr lang="en-US" dirty="0"/>
              <a:t>The challenge for staff is not to become political captured—being seen as favoring one elected over another or sacrificing “neutrality.”</a:t>
            </a:r>
          </a:p>
          <a:p>
            <a:endParaRPr lang="en-US" dirty="0"/>
          </a:p>
          <a:p>
            <a:r>
              <a:rPr lang="en-US" dirty="0"/>
              <a:t>The notion of change in ways of being more than tasks of doing implies issues of identity.  How do you see yourself as a department head.  [Note I can speak more to this if addressing staff.  How do you maintain “engineering” identity when expected to connect with a political mindset?”]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417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008">
              <a:defRPr/>
            </a:pPr>
            <a:r>
              <a:rPr lang="en-US" dirty="0">
                <a:solidFill>
                  <a:prstClr val="black"/>
                </a:solidFill>
              </a:rPr>
              <a:t>Ideally, problems drive structures. E.G. covid and all the connections that are utilized.</a:t>
            </a:r>
          </a:p>
          <a:p>
            <a:pPr marL="361878" indent="-361878" defTabSz="965008">
              <a:buFont typeface="+mj-lt"/>
              <a:buAutoNum type="arabicPeriod"/>
              <a:defRPr/>
            </a:pPr>
            <a:endParaRPr lang="en-US" dirty="0">
              <a:solidFill>
                <a:prstClr val="black"/>
              </a:solidFill>
            </a:endParaRPr>
          </a:p>
          <a:p>
            <a:r>
              <a:rPr lang="en-US" dirty="0"/>
              <a:t>Structure=the problem solving pieces and how they fit</a:t>
            </a:r>
          </a:p>
          <a:p>
            <a:endParaRPr lang="en-US" dirty="0"/>
          </a:p>
          <a:p>
            <a:r>
              <a:rPr lang="en-US" dirty="0"/>
              <a:t>As gap increases, it represents an invitation to third parties</a:t>
            </a:r>
          </a:p>
          <a:p>
            <a:endParaRPr lang="en-US" dirty="0"/>
          </a:p>
          <a:p>
            <a:pPr marL="180939" indent="-180939">
              <a:buFont typeface="Arial" pitchFamily="34" charset="0"/>
              <a:buChar char="•"/>
            </a:pPr>
            <a:r>
              <a:rPr lang="en-US" dirty="0"/>
              <a:t>MANAGING BOUNDARIES BECOMES A NEW SKILL—this is an expression of </a:t>
            </a:r>
            <a:r>
              <a:rPr lang="en-US" b="1" i="1" dirty="0"/>
              <a:t>network leadership</a:t>
            </a:r>
            <a:r>
              <a:rPr lang="en-US" dirty="0"/>
              <a:t>.</a:t>
            </a:r>
          </a:p>
          <a:p>
            <a:pPr marL="663443" lvl="1" indent="-180939">
              <a:buFont typeface="Arial" pitchFamily="34" charset="0"/>
              <a:buChar char="•"/>
            </a:pPr>
            <a:r>
              <a:rPr lang="en-US" dirty="0"/>
              <a:t>Some issues can be dealt with within your own geographic boundaries and authority</a:t>
            </a:r>
          </a:p>
          <a:p>
            <a:pPr marL="663443" lvl="1" indent="-180939">
              <a:buFont typeface="Arial" pitchFamily="34" charset="0"/>
              <a:buChar char="•"/>
            </a:pPr>
            <a:r>
              <a:rPr lang="en-US" dirty="0"/>
              <a:t>Some issues extend your boundaries</a:t>
            </a:r>
          </a:p>
          <a:p>
            <a:pPr marL="663443" lvl="1" indent="-180939">
              <a:buFont typeface="Arial" pitchFamily="34" charset="0"/>
              <a:buChar char="•"/>
            </a:pPr>
            <a:r>
              <a:rPr lang="en-US" dirty="0"/>
              <a:t>Some boundaries are inflexible; some must be flexible (judgment and skill become paramount)</a:t>
            </a:r>
          </a:p>
          <a:p>
            <a:pPr marL="663443" lvl="1" indent="-180939">
              <a:buFont typeface="Arial" pitchFamily="34" charset="0"/>
              <a:buChar char="•"/>
            </a:pPr>
            <a:r>
              <a:rPr lang="en-US" dirty="0"/>
              <a:t>Boundaries of identity are crucial—without them is potential for fear and discomfort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3777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define a durable partner?  Who are your durable partners?  How do you reinforce their role/value?</a:t>
            </a:r>
          </a:p>
          <a:p>
            <a:endParaRPr lang="en-US" dirty="0"/>
          </a:p>
          <a:p>
            <a:r>
              <a:rPr lang="en-US" dirty="0"/>
              <a:t>How do you facilitate</a:t>
            </a:r>
            <a:r>
              <a:rPr lang="en-US" baseline="0" dirty="0"/>
              <a:t> connections between durable partners both horizontally to increase capacity, but also vertically to stretch collective aspirations?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0397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 focuses both on the problems that transcend jurisdictional boundaries, but also those that challenge political acceptability within jurisdictions—engagement is a problem solving template</a:t>
            </a:r>
          </a:p>
          <a:p>
            <a:endParaRPr lang="en-US" dirty="0"/>
          </a:p>
          <a:p>
            <a:r>
              <a:rPr lang="en-US" dirty="0"/>
              <a:t>Also, lack of confidence and legitimacy in governing institutions challenges “stewardship concept” or the notion of governing officials as “trustees” and replaces it with populism or the idea of the assertive citizen versus the allegiant citizen—result is need for more engagement</a:t>
            </a:r>
          </a:p>
          <a:p>
            <a:endParaRPr lang="en-US" dirty="0"/>
          </a:p>
          <a:p>
            <a:r>
              <a:rPr lang="en-US" dirty="0"/>
              <a:t>Allegiant=confidence in institutions of the state, trust in others/in democracy,  commitment to democratic norms.  </a:t>
            </a:r>
          </a:p>
          <a:p>
            <a:r>
              <a:rPr lang="en-US" dirty="0"/>
              <a:t>Assertive=individual liberties paramount, equal opportunities, peoples voice, deep state. </a:t>
            </a:r>
          </a:p>
          <a:p>
            <a:endParaRPr lang="en-US" dirty="0"/>
          </a:p>
          <a:p>
            <a:r>
              <a:rPr lang="en-US" dirty="0"/>
              <a:t>We are realizing that democratic structures and processes without commitments to supporting norms, like respect for differing opinions, do not operate as we are used to.</a:t>
            </a:r>
          </a:p>
          <a:p>
            <a:endParaRPr lang="en-US" dirty="0"/>
          </a:p>
          <a:p>
            <a:r>
              <a:rPr lang="en-US" dirty="0"/>
              <a:t>Deliberation is a process built into governing institutions, and it is something almost always missing from our citizen engagement efforts (see iap2)</a:t>
            </a:r>
          </a:p>
          <a:p>
            <a:endParaRPr lang="en-US" dirty="0"/>
          </a:p>
          <a:p>
            <a:r>
              <a:rPr lang="en-US" dirty="0"/>
              <a:t>The values (which some of you have heard me talk about before)—representation, efficiency, social equity, and individual rights--are recognized in governing processes</a:t>
            </a:r>
          </a:p>
          <a:p>
            <a:endParaRPr lang="en-US" dirty="0"/>
          </a:p>
          <a:p>
            <a:r>
              <a:rPr lang="en-US" dirty="0"/>
              <a:t>You, then as public servants, are enablers of democracy.  You live democratic values.  Whether you like it or not, you are the model of deliberation in your community.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3574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374F4F-B0F6-49D4-92F4-768F0AA5D5AE}" type="slidenum">
              <a:rPr lang="en-US" smtClean="0"/>
              <a:t>17</a:t>
            </a:fld>
            <a:endParaRPr lang="en-US"/>
          </a:p>
        </p:txBody>
      </p:sp>
    </p:spTree>
    <p:extLst>
      <p:ext uri="{BB962C8B-B14F-4D97-AF65-F5344CB8AC3E}">
        <p14:creationId xmlns:p14="http://schemas.microsoft.com/office/powerpoint/2010/main" val="238220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elements in the chart, and now I want to share with you my very recent thoughts on the concept of policy capacity.</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554D437-B359-43A0-A9D4-4391CAE480DB}"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4051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of policy capacity as the ability and willingness to address the challenges you face and whether that capacity can be sustained or institutionalized. Building</a:t>
            </a:r>
            <a:r>
              <a:rPr lang="en-US" baseline="0" dirty="0"/>
              <a:t> or reinforcing capacity is an implicit purpose in so much of what you do.  </a:t>
            </a:r>
          </a:p>
          <a:p>
            <a:endParaRPr lang="en-US" dirty="0"/>
          </a:p>
          <a:p>
            <a:r>
              <a:rPr lang="en-US" dirty="0"/>
              <a:t>For me, the term “policy capacity” includes political and operational elements as well as the capacity to join them.  But, let me go back to Bob O’Neill.  We were talking about strategic planning and I said the concept of strategy focuses on the longer term.  He corrected me.  He said it does include that aspect but it also connotes the ability to discern what is important in the short term.  </a:t>
            </a:r>
          </a:p>
          <a:p>
            <a:endParaRPr lang="en-US" dirty="0"/>
          </a:p>
          <a:p>
            <a:r>
              <a:rPr lang="en-US" dirty="0"/>
              <a:t>So then, policy capacity can be seen in both short and longer terms.</a:t>
            </a:r>
          </a:p>
          <a:p>
            <a:endParaRPr lang="en-US" baseline="0" dirty="0"/>
          </a:p>
          <a:p>
            <a:r>
              <a:rPr lang="en-US" dirty="0"/>
              <a:t>What do you measure to assess policy capacity.’</a:t>
            </a:r>
          </a:p>
          <a:p>
            <a:endParaRPr lang="en-US" dirty="0"/>
          </a:p>
          <a:p>
            <a:r>
              <a:rPr lang="en-US" dirty="0"/>
              <a:t>Go through the chart</a:t>
            </a:r>
          </a:p>
          <a:p>
            <a:endParaRPr lang="en-US" dirty="0"/>
          </a:p>
          <a:p>
            <a:r>
              <a:rPr lang="en-US" dirty="0"/>
              <a:t>So, my argument is that if  you can build strength in these areas through the paths to reconciliation, you will accumulate capacity.  But, only IF you have an organizational culture that supports curiosity,</a:t>
            </a:r>
            <a:r>
              <a:rPr lang="en-US" baseline="0" dirty="0"/>
              <a:t> </a:t>
            </a:r>
            <a:r>
              <a:rPr lang="en-US" dirty="0"/>
              <a:t>boundary spanning. and learning from your experiences.</a:t>
            </a:r>
          </a:p>
          <a:p>
            <a:endParaRPr lang="en-US" dirty="0"/>
          </a:p>
          <a:p>
            <a:r>
              <a:rPr lang="en-US" baseline="0" dirty="0"/>
              <a:t>Intrigued by the concept of policy capacity and org culture, I thought about metaphors/analogues that might link the two.</a:t>
            </a:r>
          </a:p>
          <a:p>
            <a:endParaRPr lang="en-US" baseline="0" dirty="0"/>
          </a:p>
          <a:p>
            <a:r>
              <a:rPr lang="en-US" baseline="0" dirty="0"/>
              <a:t>For some reason, I thought of the human body and the elements that connected the parts and facilitated their interaction.  Don’t ask me why I searched for the concept of tendons!  Yes, tendons.  And here is what I learned from my google search:</a:t>
            </a:r>
          </a:p>
          <a:p>
            <a:endParaRPr lang="en-US" baseline="0" dirty="0"/>
          </a:p>
          <a:p>
            <a:r>
              <a:rPr lang="en-US" baseline="0" dirty="0"/>
              <a:t>“Tendons are the soft tissue that connects our muscles to the bone allowing them to be a pully and subsequently produce movement.”  Is an organizational culture the tendons that connect the organizational equivalent of muscles and bones?  </a:t>
            </a:r>
          </a:p>
          <a:p>
            <a:endParaRPr lang="en-US" dirty="0"/>
          </a:p>
          <a:p>
            <a:r>
              <a:rPr lang="en-US" dirty="0"/>
              <a:t>If so, the key element in this</a:t>
            </a:r>
            <a:r>
              <a:rPr lang="en-US" baseline="0" dirty="0"/>
              <a:t> equation is strengthening the—tendons—that is, building a culture that fosters the willingness and ability to learn—to learn from our own experiences and to be open to the experiences of others.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836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the three in the first box in the chart.  The chart outlines my presentation </a:t>
            </a:r>
          </a:p>
          <a:p>
            <a:endParaRPr lang="en-US" dirty="0"/>
          </a:p>
          <a:p>
            <a:r>
              <a:rPr lang="en-US" dirty="0"/>
              <a:t>Retired CM, Jim Keene, used the term “disruptive” forces, and we latched onto that label.  He wrote that disruptive forces are inevitable; responding to them, which he called “reconciliation” is intentional.  We will get to the paths of reconciliation in just a minute.</a:t>
            </a:r>
          </a:p>
          <a:p>
            <a:endParaRPr lang="en-US" dirty="0"/>
          </a:p>
          <a:p>
            <a:r>
              <a:rPr lang="en-US" dirty="0"/>
              <a:t>Review the elements in the chart</a:t>
            </a:r>
          </a:p>
          <a:p>
            <a:endParaRPr lang="en-US" dirty="0"/>
          </a:p>
          <a:p>
            <a:r>
              <a:rPr lang="en-US" dirty="0"/>
              <a:t>While reconciliation occurs with effective work responding to the leadership challenges, the third box is the key</a:t>
            </a:r>
          </a:p>
          <a:p>
            <a:endParaRPr lang="en-US" dirty="0"/>
          </a:p>
          <a:p>
            <a:r>
              <a:rPr lang="en-US" dirty="0"/>
              <a:t>Political acceptability=what can we agree to do?</a:t>
            </a:r>
          </a:p>
          <a:p>
            <a:endParaRPr lang="en-US" dirty="0"/>
          </a:p>
          <a:p>
            <a:r>
              <a:rPr lang="en-US" dirty="0"/>
              <a:t>Administrative sustainability=Can we do it, and can we do it over time.  </a:t>
            </a:r>
          </a:p>
          <a:p>
            <a:endParaRPr lang="en-US" dirty="0"/>
          </a:p>
          <a:p>
            <a:r>
              <a:rPr lang="en-US" dirty="0"/>
              <a:t>Even more likely is the presence of operational needs, but does the political will exist to engage them.</a:t>
            </a:r>
          </a:p>
          <a:p>
            <a:endParaRPr lang="en-US" dirty="0"/>
          </a:p>
          <a:p>
            <a:r>
              <a:rPr lang="en-US" dirty="0"/>
              <a:t>The Council-Manager form of local government like you have in ???? was intentionally designed in part to create space between political and administration so that without fear of retribution admin staff could tell </a:t>
            </a:r>
            <a:r>
              <a:rPr lang="en-US" dirty="0" err="1"/>
              <a:t>electeds</a:t>
            </a:r>
            <a:r>
              <a:rPr lang="en-US" dirty="0"/>
              <a:t> “what they need to know” rather than “what they want to hear”</a:t>
            </a:r>
          </a:p>
          <a:p>
            <a:endParaRPr lang="en-US" dirty="0"/>
          </a:p>
          <a:p>
            <a:r>
              <a:rPr lang="en-US" dirty="0"/>
              <a:t>But while we seek appropriate separation, the fact of the matter is that nothing substantial can be done if the political and administrative work can not be effectively joined in what I call “bridging the gap.”  The challenge we face today is that the disruptive forces are making it more difficult to bridge the gap challenging standard roles and responsibilities, structures, and processes. In other words, challenging not only how we go about our work but our capacity to do that work.</a:t>
            </a:r>
          </a:p>
          <a:p>
            <a:endParaRPr lang="en-US" dirty="0"/>
          </a:p>
          <a:p>
            <a:r>
              <a:rPr lang="en-US" dirty="0"/>
              <a:t>The box between the disruptive forces and the gap represents the potential impact that the disruptions can have on a community’s identity, and then the impact that has on widening the gap.  I will share a few thoughts on change and identity in a few minutes. </a:t>
            </a:r>
          </a:p>
          <a:p>
            <a:endParaRPr lang="en-US" dirty="0"/>
          </a:p>
          <a:p>
            <a:r>
              <a:rPr lang="en-US" dirty="0"/>
              <a:t>Now, let’s take a look at what Jim Keene labels as paths to reconciliation.  Remember, the argument is that disruptions are inevitable, responses to them—paths to reconciliation—are variable and take intention.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554D437-B359-43A0-A9D4-4391CAE480DB}"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22115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2375-F1B1-284C-A827-B0E603FDBDD8}" type="slidenum">
              <a:rPr lang="en-US" smtClean="0"/>
              <a:t>20</a:t>
            </a:fld>
            <a:endParaRPr lang="en-US"/>
          </a:p>
        </p:txBody>
      </p:sp>
    </p:spTree>
    <p:extLst>
      <p:ext uri="{BB962C8B-B14F-4D97-AF65-F5344CB8AC3E}">
        <p14:creationId xmlns:p14="http://schemas.microsoft.com/office/powerpoint/2010/main" val="589316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bringing the presentation to an end, I am very curious to learn from you.</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481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374F4F-B0F6-49D4-92F4-768F0AA5D5A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9250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disruptions widen the Gap between political acceptability – what we want to do – and Operational Sustainability – what we are resourced to accomplish.</a:t>
            </a:r>
          </a:p>
        </p:txBody>
      </p:sp>
      <p:sp>
        <p:nvSpPr>
          <p:cNvPr id="4" name="Slide Number Placeholder 3"/>
          <p:cNvSpPr>
            <a:spLocks noGrp="1"/>
          </p:cNvSpPr>
          <p:nvPr>
            <p:ph type="sldNum" sz="quarter" idx="5"/>
          </p:nvPr>
        </p:nvSpPr>
        <p:spPr/>
        <p:txBody>
          <a:bodyPr/>
          <a:lstStyle/>
          <a:p>
            <a:fld id="{3D374F4F-B0F6-49D4-92F4-768F0AA5D5AE}" type="slidenum">
              <a:rPr lang="en-US" smtClean="0"/>
              <a:t>3</a:t>
            </a:fld>
            <a:endParaRPr lang="en-US"/>
          </a:p>
        </p:txBody>
      </p:sp>
    </p:spTree>
    <p:extLst>
      <p:ext uri="{BB962C8B-B14F-4D97-AF65-F5344CB8AC3E}">
        <p14:creationId xmlns:p14="http://schemas.microsoft.com/office/powerpoint/2010/main" val="36696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8446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5442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A council member at a recent workshop said that lack of investment in technology hinders this goal  </a:t>
            </a:r>
          </a:p>
          <a:p>
            <a:endParaRPr lang="en-US" dirty="0"/>
          </a:p>
          <a:p>
            <a:r>
              <a:rPr lang="en-US" dirty="0"/>
              <a:t>Also, on the social media side of this driver, </a:t>
            </a:r>
            <a:r>
              <a:rPr lang="en-US" i="1" dirty="0"/>
              <a:t> </a:t>
            </a:r>
            <a:r>
              <a:rPr lang="en-US" dirty="0"/>
              <a:t>I am hearing more and more that  technology provides so many avenues of access that may be utilized more by some elected officials than others—setting up possible points of contention within the governing body and confusion among residents about what constitutes accurate info.</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560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400" dirty="0"/>
              <a:t>Very recently I was presenting this material to the Kansas managers, and Phil Smith-Hanes added this component. </a:t>
            </a:r>
          </a:p>
          <a:p>
            <a:endParaRPr lang="en-US" sz="1400" dirty="0"/>
          </a:p>
          <a:p>
            <a:r>
              <a:rPr lang="en-US" sz="1400" dirty="0"/>
              <a:t>Next slide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2305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 thought was very powerful coming from a respected city manager.</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F8E2375-F1B1-284C-A827-B0E603FDBDD8}"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605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90EE536-1B20-4D31-B1C2-83A49F6BA03D}"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508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2F1-A3DF-4D8D-8965-04BB99296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9B7571-9713-4506-96C3-A435945C3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84CFBE-97EE-4D14-8D40-2A472C40DAED}"/>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5" name="Footer Placeholder 4">
            <a:extLst>
              <a:ext uri="{FF2B5EF4-FFF2-40B4-BE49-F238E27FC236}">
                <a16:creationId xmlns:a16="http://schemas.microsoft.com/office/drawing/2014/main" id="{04693C9A-08FB-4F73-8AF5-DBEAAFC9E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0BEED-135C-44E8-9BBA-8F10D501F48A}"/>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268349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016E-9DA7-495D-BEB0-B8CB75A13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6DF32D-EFC7-40A2-89C7-365B7A116C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DB72B-0F7B-45B0-9974-939CF4F49667}"/>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5" name="Footer Placeholder 4">
            <a:extLst>
              <a:ext uri="{FF2B5EF4-FFF2-40B4-BE49-F238E27FC236}">
                <a16:creationId xmlns:a16="http://schemas.microsoft.com/office/drawing/2014/main" id="{077787B4-6A47-4031-B370-BCE500E58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554D3-8EF8-450D-B7B0-5CDB39474ABA}"/>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220773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EB027-5EA9-4955-BB5B-A8C44C7BC6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435455-E3AF-4D67-A810-1BE4C7186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43D35-6DE9-492D-995B-6F4D38A0A2E0}"/>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5" name="Footer Placeholder 4">
            <a:extLst>
              <a:ext uri="{FF2B5EF4-FFF2-40B4-BE49-F238E27FC236}">
                <a16:creationId xmlns:a16="http://schemas.microsoft.com/office/drawing/2014/main" id="{9305D277-9122-45C4-82A3-8D9D8DC85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6CDD7-BFC4-45D2-A379-3017474579BC}"/>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2761188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2032"/>
            <a:ext cx="10177669" cy="1249845"/>
          </a:xfrm>
        </p:spPr>
        <p:txBody>
          <a:bodyPr/>
          <a:lstStyle/>
          <a:p>
            <a:r>
              <a:rPr lang="en-US"/>
              <a:t>Click to edit Master title style</a:t>
            </a:r>
          </a:p>
        </p:txBody>
      </p:sp>
      <p:sp>
        <p:nvSpPr>
          <p:cNvPr id="3" name="Content Placeholder 2"/>
          <p:cNvSpPr>
            <a:spLocks noGrp="1"/>
          </p:cNvSpPr>
          <p:nvPr>
            <p:ph idx="1" hasCustomPrompt="1"/>
          </p:nvPr>
        </p:nvSpPr>
        <p:spPr>
          <a:xfrm>
            <a:off x="1003853" y="2149929"/>
            <a:ext cx="10177671" cy="3815443"/>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Slide Number Placeholder 3">
            <a:extLst>
              <a:ext uri="{FF2B5EF4-FFF2-40B4-BE49-F238E27FC236}">
                <a16:creationId xmlns:a16="http://schemas.microsoft.com/office/drawing/2014/main" id="{216467B6-195B-48D0-A073-7B05C134353F}"/>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3373103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587476"/>
            <a:ext cx="10177669" cy="1249845"/>
          </a:xfrm>
        </p:spPr>
        <p:txBody>
          <a:bodyPr/>
          <a:lstStyle/>
          <a:p>
            <a:r>
              <a:rPr lang="en-US"/>
              <a:t>Click to edit Master title style</a:t>
            </a:r>
          </a:p>
        </p:txBody>
      </p:sp>
      <p:sp>
        <p:nvSpPr>
          <p:cNvPr id="3" name="Content Placeholder 2"/>
          <p:cNvSpPr>
            <a:spLocks noGrp="1"/>
          </p:cNvSpPr>
          <p:nvPr>
            <p:ph sz="half" idx="1" hasCustomPrompt="1"/>
          </p:nvPr>
        </p:nvSpPr>
        <p:spPr>
          <a:xfrm>
            <a:off x="1003853" y="2160688"/>
            <a:ext cx="5015948" cy="377746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Content Placeholder 3"/>
          <p:cNvSpPr>
            <a:spLocks noGrp="1"/>
          </p:cNvSpPr>
          <p:nvPr>
            <p:ph sz="half" idx="2" hasCustomPrompt="1"/>
          </p:nvPr>
        </p:nvSpPr>
        <p:spPr>
          <a:xfrm>
            <a:off x="6172201" y="2160689"/>
            <a:ext cx="5009321" cy="3777469"/>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5" name="Slide Number Placeholder 4">
            <a:extLst>
              <a:ext uri="{FF2B5EF4-FFF2-40B4-BE49-F238E27FC236}">
                <a16:creationId xmlns:a16="http://schemas.microsoft.com/office/drawing/2014/main" id="{045C435B-54B9-4E03-9014-2C40E8B662D6}"/>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2758040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79" y="2137552"/>
            <a:ext cx="4987096"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172201" y="2137552"/>
            <a:ext cx="5015948" cy="7439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0" name="Title 1">
            <a:extLst>
              <a:ext uri="{FF2B5EF4-FFF2-40B4-BE49-F238E27FC236}">
                <a16:creationId xmlns:a16="http://schemas.microsoft.com/office/drawing/2014/main" id="{1F3381D4-B015-4A74-9E6E-CDE64AC853AE}"/>
              </a:ext>
            </a:extLst>
          </p:cNvPr>
          <p:cNvSpPr>
            <a:spLocks noGrp="1"/>
          </p:cNvSpPr>
          <p:nvPr>
            <p:ph type="title"/>
          </p:nvPr>
        </p:nvSpPr>
        <p:spPr>
          <a:xfrm>
            <a:off x="1003852" y="603448"/>
            <a:ext cx="10177669" cy="1249844"/>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67F1FA5C-8269-4DAF-9850-D364D731001C}"/>
              </a:ext>
            </a:extLst>
          </p:cNvPr>
          <p:cNvSpPr>
            <a:spLocks noGrp="1"/>
          </p:cNvSpPr>
          <p:nvPr>
            <p:ph sz="half" idx="10" hasCustomPrompt="1"/>
          </p:nvPr>
        </p:nvSpPr>
        <p:spPr>
          <a:xfrm>
            <a:off x="1003853" y="3085747"/>
            <a:ext cx="5015948" cy="2863297"/>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12" name="Content Placeholder 3">
            <a:extLst>
              <a:ext uri="{FF2B5EF4-FFF2-40B4-BE49-F238E27FC236}">
                <a16:creationId xmlns:a16="http://schemas.microsoft.com/office/drawing/2014/main" id="{44BE900A-4EBA-4C11-9300-DAD637DDD4E2}"/>
              </a:ext>
            </a:extLst>
          </p:cNvPr>
          <p:cNvSpPr>
            <a:spLocks noGrp="1"/>
          </p:cNvSpPr>
          <p:nvPr>
            <p:ph sz="half" idx="2" hasCustomPrompt="1"/>
          </p:nvPr>
        </p:nvSpPr>
        <p:spPr>
          <a:xfrm>
            <a:off x="6172201" y="3085745"/>
            <a:ext cx="5009321" cy="2863298"/>
          </a:xfrm>
        </p:spPr>
        <p:txBody>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lvl5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2" name="Slide Number Placeholder 1">
            <a:extLst>
              <a:ext uri="{FF2B5EF4-FFF2-40B4-BE49-F238E27FC236}">
                <a16:creationId xmlns:a16="http://schemas.microsoft.com/office/drawing/2014/main" id="{B7FC7834-2453-465B-8BE9-CA490CC2E783}"/>
              </a:ext>
            </a:extLst>
          </p:cNvPr>
          <p:cNvSpPr>
            <a:spLocks noGrp="1"/>
          </p:cNvSpPr>
          <p:nvPr>
            <p:ph type="sldNum" sz="quarter" idx="11"/>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394082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5916" y="600981"/>
            <a:ext cx="3776109" cy="1229464"/>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600984"/>
            <a:ext cx="6012896" cy="5311699"/>
          </a:xfrm>
        </p:spPr>
        <p:txBody>
          <a:bodyPr>
            <a:normAutofit/>
          </a:bodyPr>
          <a:lstStyle>
            <a:lvl1pPr marL="228594" marR="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sz="2400"/>
            </a:lvl1pPr>
            <a:lvl2pPr marL="685783"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2000"/>
            </a:lvl2pPr>
            <a:lvl3pPr marL="1142971"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800"/>
            </a:lvl3pPr>
            <a:lvl4pPr marL="1600160"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vl4pPr>
            <a:lvl5pPr marL="2057349" marR="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sz="1600"/>
            </a:lvl5pPr>
            <a:lvl6pPr>
              <a:defRPr sz="2000"/>
            </a:lvl6pPr>
            <a:lvl7pPr>
              <a:defRPr sz="2000"/>
            </a:lvl7pPr>
            <a:lvl8pPr>
              <a:defRPr sz="2000"/>
            </a:lvl8pPr>
            <a:lvl9pPr>
              <a:defRPr sz="2000"/>
            </a:lvl9pPr>
          </a:lstStyle>
          <a:p>
            <a:pPr marL="228594" marR="0" lvl="0" indent="-228594" algn="l" defTabSz="914377" rtl="0" eaLnBrk="1" fontAlgn="auto" latinLnBrk="0" hangingPunct="1">
              <a:lnSpc>
                <a:spcPct val="100000"/>
              </a:lnSpc>
              <a:spcBef>
                <a:spcPts val="1000"/>
              </a:spcBef>
              <a:spcAft>
                <a:spcPts val="0"/>
              </a:spcAft>
              <a:buClr>
                <a:srgbClr val="3DCCD5"/>
              </a:buClr>
              <a:buSzTx/>
              <a:buFont typeface="Arial" panose="020B0604020202020204" pitchFamily="34" charset="0"/>
              <a:buChar char="•"/>
              <a:tabLst/>
              <a:defRPr/>
            </a:pPr>
            <a:r>
              <a:rPr kumimoji="0" lang="en-US" sz="24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Edit Master text styles</a:t>
            </a:r>
          </a:p>
          <a:p>
            <a:pPr marL="685783" marR="0" lvl="1"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2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Second level</a:t>
            </a:r>
          </a:p>
          <a:p>
            <a:pPr marL="1142971" marR="0" lvl="2"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Third level</a:t>
            </a:r>
          </a:p>
          <a:p>
            <a:pPr marL="1600160" marR="0" lvl="3"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Fourth level</a:t>
            </a:r>
          </a:p>
          <a:p>
            <a:pPr marL="2057349" marR="0" lvl="4"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000" b="0" i="0" u="none" strike="noStrike" kern="1200" cap="none" spc="0" normalizeH="0" baseline="0" noProof="0">
                <a:ln>
                  <a:noFill/>
                </a:ln>
                <a:solidFill>
                  <a:srgbClr val="023B40"/>
                </a:solidFill>
                <a:effectLst/>
                <a:uLnTx/>
                <a:uFillTx/>
                <a:latin typeface="Arial" panose="020B0604020202020204" pitchFamily="34" charset="0"/>
                <a:ea typeface="+mn-ea"/>
                <a:cs typeface="Arial" panose="020B0604020202020204" pitchFamily="34" charset="0"/>
              </a:rPr>
              <a:t>Fifth level</a:t>
            </a:r>
          </a:p>
        </p:txBody>
      </p:sp>
      <p:sp>
        <p:nvSpPr>
          <p:cNvPr id="4" name="Text Placeholder 3"/>
          <p:cNvSpPr>
            <a:spLocks noGrp="1"/>
          </p:cNvSpPr>
          <p:nvPr>
            <p:ph type="body" sz="half" idx="2"/>
          </p:nvPr>
        </p:nvSpPr>
        <p:spPr>
          <a:xfrm>
            <a:off x="995916" y="2149421"/>
            <a:ext cx="3776109" cy="376326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CB8ED91B-33A7-44D8-BE78-D2E3DFBC89BB}"/>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3988293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852" y="603804"/>
            <a:ext cx="10177669" cy="124984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EB5CE2-198E-47F3-9024-FAE6E5190E49}"/>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195136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6AB654-5F1A-450A-B21D-BC068F9BCC5A}"/>
              </a:ext>
            </a:extLst>
          </p:cNvPr>
          <p:cNvSpPr>
            <a:spLocks noGrp="1"/>
          </p:cNvSpPr>
          <p:nvPr>
            <p:ph type="sldNum" sz="quarter" idx="10"/>
          </p:nvPr>
        </p:nvSpPr>
        <p:spPr/>
        <p:txBody>
          <a:bodyPr/>
          <a:lstStyle/>
          <a:p>
            <a:fld id="{F9A1070B-E53E-4F23-90CF-57ED1B7E60C0}" type="slidenum">
              <a:rPr lang="en-US" smtClean="0"/>
              <a:pPr/>
              <a:t>‹#›</a:t>
            </a:fld>
            <a:endParaRPr lang="en-US" dirty="0"/>
          </a:p>
        </p:txBody>
      </p:sp>
    </p:spTree>
    <p:extLst>
      <p:ext uri="{BB962C8B-B14F-4D97-AF65-F5344CB8AC3E}">
        <p14:creationId xmlns:p14="http://schemas.microsoft.com/office/powerpoint/2010/main" val="4280518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2AA1C-559F-444F-8E99-A000C0EC9F69}"/>
              </a:ext>
            </a:extLst>
          </p:cNvPr>
          <p:cNvSpPr/>
          <p:nvPr userDrawn="1"/>
        </p:nvSpPr>
        <p:spPr>
          <a:xfrm>
            <a:off x="5431810" y="0"/>
            <a:ext cx="6760191" cy="6858000"/>
          </a:xfrm>
          <a:prstGeom prst="rect">
            <a:avLst/>
          </a:prstGeom>
          <a:solidFill>
            <a:schemeClr val="tx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7" name="Picture Placeholder 6">
            <a:extLst>
              <a:ext uri="{FF2B5EF4-FFF2-40B4-BE49-F238E27FC236}">
                <a16:creationId xmlns:a16="http://schemas.microsoft.com/office/drawing/2014/main" id="{A3B70C91-087B-45E6-B9A3-3A6504BBD998}"/>
              </a:ext>
            </a:extLst>
          </p:cNvPr>
          <p:cNvSpPr>
            <a:spLocks noGrp="1"/>
          </p:cNvSpPr>
          <p:nvPr>
            <p:ph type="pic" sz="quarter" idx="10" hasCustomPrompt="1"/>
          </p:nvPr>
        </p:nvSpPr>
        <p:spPr>
          <a:xfrm>
            <a:off x="832514" y="1501255"/>
            <a:ext cx="5063319" cy="4510585"/>
          </a:xfrm>
          <a:gradFill>
            <a:gsLst>
              <a:gs pos="0">
                <a:schemeClr val="tx1">
                  <a:alpha val="40000"/>
                </a:schemeClr>
              </a:gs>
              <a:gs pos="99000">
                <a:schemeClr val="tx1">
                  <a:alpha val="20000"/>
                </a:schemeClr>
              </a:gs>
            </a:gsLst>
            <a:lin ang="5400000" scaled="1"/>
          </a:gradFill>
        </p:spPr>
        <p:txBody>
          <a:bodyPr anchor="ctr">
            <a:norm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800"/>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*REQUIRED* Click icon to </a:t>
            </a:r>
            <a:br>
              <a:rPr lang="en-US" dirty="0"/>
            </a:br>
            <a:r>
              <a:rPr lang="en-US" dirty="0"/>
              <a:t>insert photo (this text will not appear </a:t>
            </a:r>
            <a:br>
              <a:rPr lang="en-US" dirty="0"/>
            </a:br>
            <a:r>
              <a:rPr lang="en-US" dirty="0"/>
              <a:t>in presentation mode)</a:t>
            </a:r>
          </a:p>
        </p:txBody>
      </p:sp>
    </p:spTree>
    <p:extLst>
      <p:ext uri="{BB962C8B-B14F-4D97-AF65-F5344CB8AC3E}">
        <p14:creationId xmlns:p14="http://schemas.microsoft.com/office/powerpoint/2010/main" val="245395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rgbClr val="FFFFFF"/>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8BD08B-D887-424D-8D86-06B4E6E06501}"/>
              </a:ext>
            </a:extLst>
          </p:cNvPr>
          <p:cNvSpPr>
            <a:spLocks noGrp="1"/>
          </p:cNvSpPr>
          <p:nvPr>
            <p:ph type="pic" sz="quarter" idx="10" hasCustomPrompt="1"/>
          </p:nvPr>
        </p:nvSpPr>
        <p:spPr>
          <a:xfrm>
            <a:off x="3845859" y="0"/>
            <a:ext cx="8346141" cy="6858000"/>
          </a:xfrm>
          <a:gradFill>
            <a:gsLst>
              <a:gs pos="0">
                <a:schemeClr val="tx1">
                  <a:alpha val="40000"/>
                </a:schemeClr>
              </a:gs>
              <a:gs pos="99000">
                <a:schemeClr val="tx1">
                  <a:alpha val="20000"/>
                </a:schemeClr>
              </a:gs>
            </a:gsLst>
            <a:lin ang="5400000" scaled="1"/>
          </a:gradFill>
        </p:spPr>
        <p:txBody>
          <a:bodyPr anchor="ctr">
            <a:normAutofit/>
          </a:bodyPr>
          <a:lstStyle>
            <a:lvl1pPr marL="0" indent="0" algn="r">
              <a:buNone/>
              <a:defRPr sz="2000"/>
            </a:lvl1pPr>
          </a:lstStyle>
          <a:p>
            <a:r>
              <a:rPr lang="en-US" dirty="0"/>
              <a:t>*REQUIRED* Click icon to insert photo </a:t>
            </a:r>
            <a:br>
              <a:rPr lang="en-US" dirty="0"/>
            </a:br>
            <a:r>
              <a:rPr lang="en-US" dirty="0"/>
              <a:t>(this text will not appear in presentation mode)</a:t>
            </a:r>
          </a:p>
        </p:txBody>
      </p:sp>
      <p:pic>
        <p:nvPicPr>
          <p:cNvPr id="5" name="Picture 4" descr="A picture containing object, clock, sitting, computer&#10;&#10;Description automatically generated">
            <a:extLst>
              <a:ext uri="{FF2B5EF4-FFF2-40B4-BE49-F238E27FC236}">
                <a16:creationId xmlns:a16="http://schemas.microsoft.com/office/drawing/2014/main" id="{E0FE51C2-0CD6-46BC-87B6-765E1629E2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514" y="593538"/>
            <a:ext cx="2172823" cy="352921"/>
          </a:xfrm>
          <a:prstGeom prst="rect">
            <a:avLst/>
          </a:prstGeom>
        </p:spPr>
      </p:pic>
    </p:spTree>
    <p:extLst>
      <p:ext uri="{BB962C8B-B14F-4D97-AF65-F5344CB8AC3E}">
        <p14:creationId xmlns:p14="http://schemas.microsoft.com/office/powerpoint/2010/main" val="400222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429F-302A-4822-8AB7-06ACD117A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B9075-58EA-4112-AB64-6F83C120C0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CB272-3B33-4BD6-A612-168E8E970A95}"/>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5" name="Footer Placeholder 4">
            <a:extLst>
              <a:ext uri="{FF2B5EF4-FFF2-40B4-BE49-F238E27FC236}">
                <a16:creationId xmlns:a16="http://schemas.microsoft.com/office/drawing/2014/main" id="{FC0B1CF9-B7EF-413B-88C0-0364788FB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E9740-57FB-4DDB-8181-2612808010B1}"/>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215584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Dark Blu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bg2"/>
                </a:solidFill>
              </a:defRPr>
            </a:lvl1pPr>
          </a:lstStyle>
          <a:p>
            <a:fld id="{0969892B-6FB2-445D-B6A4-8332FBFF141C}" type="slidenum">
              <a:rPr lang="en-US" smtClean="0"/>
              <a:pPr/>
              <a:t>‹#›</a:t>
            </a:fld>
            <a:endParaRPr lang="en-US" dirty="0"/>
          </a:p>
        </p:txBody>
      </p:sp>
      <p:sp>
        <p:nvSpPr>
          <p:cNvPr id="4" name="Freeform 27">
            <a:extLst>
              <a:ext uri="{FF2B5EF4-FFF2-40B4-BE49-F238E27FC236}">
                <a16:creationId xmlns:a16="http://schemas.microsoft.com/office/drawing/2014/main" id="{84C02D66-3C2C-48DA-9457-10C7141220BA}"/>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p:spPr>
        <p:txBody>
          <a:bodyPr anchor="ctr">
            <a:normAutofit/>
          </a:bodyPr>
          <a:lstStyle>
            <a:lvl1pPr algn="ctr">
              <a:defRPr sz="8800" b="1">
                <a:solidFill>
                  <a:schemeClr val="bg2"/>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Tree>
    <p:extLst>
      <p:ext uri="{BB962C8B-B14F-4D97-AF65-F5344CB8AC3E}">
        <p14:creationId xmlns:p14="http://schemas.microsoft.com/office/powerpoint/2010/main" val="12803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y">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23D8C-2E8B-40DA-9F4A-85F642D64DF1}"/>
              </a:ext>
            </a:extLst>
          </p:cNvPr>
          <p:cNvSpPr>
            <a:spLocks noGrp="1"/>
          </p:cNvSpPr>
          <p:nvPr>
            <p:ph type="sldNum" sz="quarter" idx="10"/>
          </p:nvPr>
        </p:nvSpPr>
        <p:spPr/>
        <p:txBody>
          <a:bodyPr/>
          <a:lstStyle>
            <a:lvl1pPr>
              <a:defRPr>
                <a:solidFill>
                  <a:schemeClr val="tx1"/>
                </a:solidFill>
              </a:defRPr>
            </a:lvl1pPr>
          </a:lstStyle>
          <a:p>
            <a:fld id="{0969892B-6FB2-445D-B6A4-8332FBFF141C}" type="slidenum">
              <a:rPr lang="en-US" smtClean="0"/>
              <a:pPr/>
              <a:t>‹#›</a:t>
            </a:fld>
            <a:endParaRPr lang="en-US" dirty="0"/>
          </a:p>
        </p:txBody>
      </p:sp>
      <p:sp>
        <p:nvSpPr>
          <p:cNvPr id="4" name="Freeform 27">
            <a:extLst>
              <a:ext uri="{FF2B5EF4-FFF2-40B4-BE49-F238E27FC236}">
                <a16:creationId xmlns:a16="http://schemas.microsoft.com/office/drawing/2014/main" id="{84C02D66-3C2C-48DA-9457-10C7141220BA}"/>
              </a:ext>
            </a:extLst>
          </p:cNvPr>
          <p:cNvSpPr>
            <a:spLocks noEditPoints="1"/>
          </p:cNvSpPr>
          <p:nvPr userDrawn="1"/>
        </p:nvSpPr>
        <p:spPr bwMode="auto">
          <a:xfrm>
            <a:off x="5876459" y="5505451"/>
            <a:ext cx="439084" cy="442912"/>
          </a:xfrm>
          <a:custGeom>
            <a:avLst/>
            <a:gdLst>
              <a:gd name="T0" fmla="*/ 160 w 160"/>
              <a:gd name="T1" fmla="*/ 80 h 160"/>
              <a:gd name="T2" fmla="*/ 80 w 160"/>
              <a:gd name="T3" fmla="*/ 0 h 160"/>
              <a:gd name="T4" fmla="*/ 0 w 160"/>
              <a:gd name="T5" fmla="*/ 80 h 160"/>
              <a:gd name="T6" fmla="*/ 80 w 160"/>
              <a:gd name="T7" fmla="*/ 160 h 160"/>
              <a:gd name="T8" fmla="*/ 160 w 160"/>
              <a:gd name="T9" fmla="*/ 80 h 160"/>
              <a:gd name="T10" fmla="*/ 8 w 160"/>
              <a:gd name="T11" fmla="*/ 80 h 160"/>
              <a:gd name="T12" fmla="*/ 80 w 160"/>
              <a:gd name="T13" fmla="*/ 8 h 160"/>
              <a:gd name="T14" fmla="*/ 152 w 160"/>
              <a:gd name="T15" fmla="*/ 80 h 160"/>
              <a:gd name="T16" fmla="*/ 80 w 160"/>
              <a:gd name="T17" fmla="*/ 152 h 160"/>
              <a:gd name="T18" fmla="*/ 8 w 160"/>
              <a:gd name="T19" fmla="*/ 80 h 160"/>
              <a:gd name="T20" fmla="*/ 83 w 160"/>
              <a:gd name="T21" fmla="*/ 118 h 160"/>
              <a:gd name="T22" fmla="*/ 105 w 160"/>
              <a:gd name="T23" fmla="*/ 95 h 160"/>
              <a:gd name="T24" fmla="*/ 105 w 160"/>
              <a:gd name="T25" fmla="*/ 89 h 160"/>
              <a:gd name="T26" fmla="*/ 100 w 160"/>
              <a:gd name="T27" fmla="*/ 89 h 160"/>
              <a:gd name="T28" fmla="*/ 84 w 160"/>
              <a:gd name="T29" fmla="*/ 105 h 160"/>
              <a:gd name="T30" fmla="*/ 84 w 160"/>
              <a:gd name="T31" fmla="*/ 45 h 160"/>
              <a:gd name="T32" fmla="*/ 80 w 160"/>
              <a:gd name="T33" fmla="*/ 41 h 160"/>
              <a:gd name="T34" fmla="*/ 76 w 160"/>
              <a:gd name="T35" fmla="*/ 45 h 160"/>
              <a:gd name="T36" fmla="*/ 76 w 160"/>
              <a:gd name="T37" fmla="*/ 105 h 160"/>
              <a:gd name="T38" fmla="*/ 60 w 160"/>
              <a:gd name="T39" fmla="*/ 89 h 160"/>
              <a:gd name="T40" fmla="*/ 55 w 160"/>
              <a:gd name="T41" fmla="*/ 89 h 160"/>
              <a:gd name="T42" fmla="*/ 55 w 160"/>
              <a:gd name="T43" fmla="*/ 95 h 160"/>
              <a:gd name="T44" fmla="*/ 77 w 160"/>
              <a:gd name="T45" fmla="*/ 118 h 160"/>
              <a:gd name="T46" fmla="*/ 80 w 160"/>
              <a:gd name="T47" fmla="*/ 119 h 160"/>
              <a:gd name="T48" fmla="*/ 83 w 160"/>
              <a:gd name="T49"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60" y="80"/>
                </a:moveTo>
                <a:cubicBezTo>
                  <a:pt x="160" y="36"/>
                  <a:pt x="124" y="0"/>
                  <a:pt x="80" y="0"/>
                </a:cubicBezTo>
                <a:cubicBezTo>
                  <a:pt x="36" y="0"/>
                  <a:pt x="0" y="36"/>
                  <a:pt x="0" y="80"/>
                </a:cubicBezTo>
                <a:cubicBezTo>
                  <a:pt x="0" y="124"/>
                  <a:pt x="36" y="160"/>
                  <a:pt x="80" y="160"/>
                </a:cubicBezTo>
                <a:cubicBezTo>
                  <a:pt x="124" y="160"/>
                  <a:pt x="160" y="124"/>
                  <a:pt x="160" y="80"/>
                </a:cubicBezTo>
                <a:close/>
                <a:moveTo>
                  <a:pt x="8" y="80"/>
                </a:moveTo>
                <a:cubicBezTo>
                  <a:pt x="8" y="40"/>
                  <a:pt x="40" y="8"/>
                  <a:pt x="80" y="8"/>
                </a:cubicBezTo>
                <a:cubicBezTo>
                  <a:pt x="120" y="8"/>
                  <a:pt x="152" y="40"/>
                  <a:pt x="152" y="80"/>
                </a:cubicBezTo>
                <a:cubicBezTo>
                  <a:pt x="152" y="120"/>
                  <a:pt x="120" y="152"/>
                  <a:pt x="80" y="152"/>
                </a:cubicBezTo>
                <a:cubicBezTo>
                  <a:pt x="40" y="152"/>
                  <a:pt x="8" y="120"/>
                  <a:pt x="8" y="80"/>
                </a:cubicBezTo>
                <a:close/>
                <a:moveTo>
                  <a:pt x="83" y="118"/>
                </a:moveTo>
                <a:cubicBezTo>
                  <a:pt x="105" y="95"/>
                  <a:pt x="105" y="95"/>
                  <a:pt x="105" y="95"/>
                </a:cubicBezTo>
                <a:cubicBezTo>
                  <a:pt x="107" y="94"/>
                  <a:pt x="107" y="91"/>
                  <a:pt x="105" y="89"/>
                </a:cubicBezTo>
                <a:cubicBezTo>
                  <a:pt x="104" y="88"/>
                  <a:pt x="101" y="88"/>
                  <a:pt x="100" y="89"/>
                </a:cubicBezTo>
                <a:cubicBezTo>
                  <a:pt x="84" y="105"/>
                  <a:pt x="84" y="105"/>
                  <a:pt x="84" y="105"/>
                </a:cubicBezTo>
                <a:cubicBezTo>
                  <a:pt x="84" y="45"/>
                  <a:pt x="84" y="45"/>
                  <a:pt x="84" y="45"/>
                </a:cubicBezTo>
                <a:cubicBezTo>
                  <a:pt x="84" y="43"/>
                  <a:pt x="82" y="41"/>
                  <a:pt x="80" y="41"/>
                </a:cubicBezTo>
                <a:cubicBezTo>
                  <a:pt x="78" y="41"/>
                  <a:pt x="76" y="43"/>
                  <a:pt x="76" y="45"/>
                </a:cubicBezTo>
                <a:cubicBezTo>
                  <a:pt x="76" y="105"/>
                  <a:pt x="76" y="105"/>
                  <a:pt x="76" y="105"/>
                </a:cubicBezTo>
                <a:cubicBezTo>
                  <a:pt x="60" y="89"/>
                  <a:pt x="60" y="89"/>
                  <a:pt x="60" y="89"/>
                </a:cubicBezTo>
                <a:cubicBezTo>
                  <a:pt x="59" y="88"/>
                  <a:pt x="56" y="88"/>
                  <a:pt x="55" y="89"/>
                </a:cubicBezTo>
                <a:cubicBezTo>
                  <a:pt x="53" y="91"/>
                  <a:pt x="53" y="94"/>
                  <a:pt x="55" y="95"/>
                </a:cubicBezTo>
                <a:cubicBezTo>
                  <a:pt x="77" y="118"/>
                  <a:pt x="77" y="118"/>
                  <a:pt x="77" y="118"/>
                </a:cubicBezTo>
                <a:cubicBezTo>
                  <a:pt x="78" y="118"/>
                  <a:pt x="79" y="119"/>
                  <a:pt x="80" y="119"/>
                </a:cubicBezTo>
                <a:cubicBezTo>
                  <a:pt x="81" y="119"/>
                  <a:pt x="82" y="118"/>
                  <a:pt x="83" y="118"/>
                </a:cubicBez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sz="1800" dirty="0"/>
          </a:p>
        </p:txBody>
      </p:sp>
      <p:sp>
        <p:nvSpPr>
          <p:cNvPr id="6" name="Text Placeholder 5">
            <a:extLst>
              <a:ext uri="{FF2B5EF4-FFF2-40B4-BE49-F238E27FC236}">
                <a16:creationId xmlns:a16="http://schemas.microsoft.com/office/drawing/2014/main" id="{23F3D003-5DED-4EF9-97EA-70394ED1AA3C}"/>
              </a:ext>
            </a:extLst>
          </p:cNvPr>
          <p:cNvSpPr>
            <a:spLocks noGrp="1"/>
          </p:cNvSpPr>
          <p:nvPr>
            <p:ph type="body" sz="quarter" idx="11" hasCustomPrompt="1"/>
          </p:nvPr>
        </p:nvSpPr>
        <p:spPr>
          <a:xfrm>
            <a:off x="0" y="-1"/>
            <a:ext cx="12192000" cy="5505451"/>
          </a:xfrm>
          <a:noFill/>
        </p:spPr>
        <p:txBody>
          <a:bodyPr anchor="ctr">
            <a:normAutofit/>
          </a:bodyPr>
          <a:lstStyle>
            <a:lvl1pPr algn="ctr">
              <a:defRPr sz="8800" b="1">
                <a:solidFill>
                  <a:schemeClr val="tx1"/>
                </a:solidFill>
                <a:latin typeface="+mj-lt"/>
              </a:defRPr>
            </a:lvl1pPr>
            <a:lvl2pPr algn="ctr">
              <a:defRPr/>
            </a:lvl2pPr>
            <a:lvl3pPr algn="ctr">
              <a:defRPr/>
            </a:lvl3pPr>
            <a:lvl4pPr algn="ctr">
              <a:defRPr/>
            </a:lvl4pPr>
            <a:lvl5pPr algn="ctr">
              <a:defRPr/>
            </a:lvl5pPr>
          </a:lstStyle>
          <a:p>
            <a:pPr lvl="0"/>
            <a:r>
              <a:rPr lang="en-US"/>
              <a:t>Divider</a:t>
            </a:r>
          </a:p>
          <a:p>
            <a:pPr lvl="0"/>
            <a:r>
              <a:rPr lang="en-US"/>
              <a:t>Slide</a:t>
            </a:r>
          </a:p>
        </p:txBody>
      </p:sp>
    </p:spTree>
    <p:extLst>
      <p:ext uri="{BB962C8B-B14F-4D97-AF65-F5344CB8AC3E}">
        <p14:creationId xmlns:p14="http://schemas.microsoft.com/office/powerpoint/2010/main" val="1533499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 2 Blocks Staggered Alt">
    <p:spTree>
      <p:nvGrpSpPr>
        <p:cNvPr id="1" name=""/>
        <p:cNvGrpSpPr/>
        <p:nvPr/>
      </p:nvGrpSpPr>
      <p:grpSpPr>
        <a:xfrm>
          <a:off x="0" y="0"/>
          <a:ext cx="0" cy="0"/>
          <a:chOff x="0" y="0"/>
          <a:chExt cx="0" cy="0"/>
        </a:xfrm>
      </p:grpSpPr>
      <p:sp>
        <p:nvSpPr>
          <p:cNvPr id="2" name="Title 1"/>
          <p:cNvSpPr>
            <a:spLocks noGrp="1"/>
          </p:cNvSpPr>
          <p:nvPr>
            <p:ph type="title"/>
          </p:nvPr>
        </p:nvSpPr>
        <p:spPr>
          <a:xfrm>
            <a:off x="970733" y="946704"/>
            <a:ext cx="4057016" cy="1249845"/>
          </a:xfrm>
        </p:spPr>
        <p:txBody>
          <a:bodyPr anchor="t" anchorCtr="0"/>
          <a:lstStyle/>
          <a:p>
            <a:r>
              <a:rPr lang="en-US"/>
              <a:t>Click to edit Master title style</a:t>
            </a:r>
          </a:p>
        </p:txBody>
      </p:sp>
      <p:sp>
        <p:nvSpPr>
          <p:cNvPr id="6" name="Picture Placeholder 8"/>
          <p:cNvSpPr>
            <a:spLocks noGrp="1"/>
          </p:cNvSpPr>
          <p:nvPr>
            <p:ph type="pic" sz="quarter" idx="14" hasCustomPrompt="1"/>
          </p:nvPr>
        </p:nvSpPr>
        <p:spPr>
          <a:xfrm>
            <a:off x="6085842" y="568960"/>
            <a:ext cx="6106159" cy="4003040"/>
          </a:xfrm>
          <a:prstGeom prst="rect">
            <a:avLst/>
          </a:prstGeom>
          <a:solidFill>
            <a:schemeClr val="bg2"/>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rgbClr val="D7D7D7"/>
                </a:solidFill>
              </a:defRPr>
            </a:lvl1pPr>
          </a:lstStyle>
          <a:p>
            <a:r>
              <a:rPr lang="en-US" dirty="0"/>
              <a:t>*OPTIONAL* Click icon to insert photo </a:t>
            </a:r>
            <a:br>
              <a:rPr lang="en-US" dirty="0"/>
            </a:br>
            <a:r>
              <a:rPr lang="en-US" dirty="0"/>
              <a:t>(this text will not appear in presentation mode)</a:t>
            </a:r>
          </a:p>
        </p:txBody>
      </p:sp>
      <p:sp>
        <p:nvSpPr>
          <p:cNvPr id="5" name="Picture Placeholder 8"/>
          <p:cNvSpPr>
            <a:spLocks noGrp="1"/>
          </p:cNvSpPr>
          <p:nvPr>
            <p:ph type="pic" sz="quarter" idx="13" hasCustomPrompt="1"/>
          </p:nvPr>
        </p:nvSpPr>
        <p:spPr>
          <a:xfrm>
            <a:off x="3058160" y="4572000"/>
            <a:ext cx="5069840" cy="2286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4" name="Text Placeholder 3">
            <a:extLst>
              <a:ext uri="{FF2B5EF4-FFF2-40B4-BE49-F238E27FC236}">
                <a16:creationId xmlns:a16="http://schemas.microsoft.com/office/drawing/2014/main" id="{7D17153D-9F64-427B-A86A-225804AEA46D}"/>
              </a:ext>
            </a:extLst>
          </p:cNvPr>
          <p:cNvSpPr>
            <a:spLocks noGrp="1"/>
          </p:cNvSpPr>
          <p:nvPr>
            <p:ph type="body" sz="quarter" idx="15" hasCustomPrompt="1"/>
          </p:nvPr>
        </p:nvSpPr>
        <p:spPr>
          <a:xfrm>
            <a:off x="996949" y="2724150"/>
            <a:ext cx="3879851" cy="131950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Slide Number Placeholder 12">
            <a:extLst>
              <a:ext uri="{FF2B5EF4-FFF2-40B4-BE49-F238E27FC236}">
                <a16:creationId xmlns:a16="http://schemas.microsoft.com/office/drawing/2014/main" id="{1769B21F-B1AB-4906-B012-180B362B1943}"/>
              </a:ext>
            </a:extLst>
          </p:cNvPr>
          <p:cNvSpPr>
            <a:spLocks noGrp="1"/>
          </p:cNvSpPr>
          <p:nvPr>
            <p:ph type="sldNum" sz="quarter" idx="16"/>
          </p:nvPr>
        </p:nvSpPr>
        <p:spPr/>
        <p:txBody>
          <a:body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4105393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 Large Block Left">
    <p:spTree>
      <p:nvGrpSpPr>
        <p:cNvPr id="1" name=""/>
        <p:cNvGrpSpPr/>
        <p:nvPr/>
      </p:nvGrpSpPr>
      <p:grpSpPr>
        <a:xfrm>
          <a:off x="0" y="0"/>
          <a:ext cx="0" cy="0"/>
          <a:chOff x="0" y="0"/>
          <a:chExt cx="0" cy="0"/>
        </a:xfrm>
      </p:grpSpPr>
      <p:sp>
        <p:nvSpPr>
          <p:cNvPr id="2" name="Title 1"/>
          <p:cNvSpPr>
            <a:spLocks noGrp="1"/>
          </p:cNvSpPr>
          <p:nvPr>
            <p:ph type="title"/>
          </p:nvPr>
        </p:nvSpPr>
        <p:spPr>
          <a:xfrm>
            <a:off x="7109421" y="946702"/>
            <a:ext cx="4066580" cy="1810146"/>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1016000" y="0"/>
            <a:ext cx="5080000" cy="6858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6" name="Slide Number Placeholder 5">
            <a:extLst>
              <a:ext uri="{FF2B5EF4-FFF2-40B4-BE49-F238E27FC236}">
                <a16:creationId xmlns:a16="http://schemas.microsoft.com/office/drawing/2014/main" id="{A4DE29A0-63F1-4D48-BC54-639046B1B4F8}"/>
              </a:ext>
            </a:extLst>
          </p:cNvPr>
          <p:cNvSpPr>
            <a:spLocks noGrp="1"/>
          </p:cNvSpPr>
          <p:nvPr>
            <p:ph type="sldNum" sz="quarter" idx="15"/>
          </p:nvPr>
        </p:nvSpPr>
        <p:spPr/>
        <p:txBody>
          <a:bodyPr/>
          <a:lstStyle/>
          <a:p>
            <a:fld id="{0969892B-6FB2-445D-B6A4-8332FBFF141C}" type="slidenum">
              <a:rPr lang="en-US" smtClean="0"/>
              <a:pPr/>
              <a:t>‹#›</a:t>
            </a:fld>
            <a:endParaRPr lang="en-US" dirty="0"/>
          </a:p>
        </p:txBody>
      </p:sp>
      <p:sp>
        <p:nvSpPr>
          <p:cNvPr id="8" name="Text Placeholder 3">
            <a:extLst>
              <a:ext uri="{FF2B5EF4-FFF2-40B4-BE49-F238E27FC236}">
                <a16:creationId xmlns:a16="http://schemas.microsoft.com/office/drawing/2014/main" id="{FA4EA838-01AE-42D3-A2E5-DA12D680661E}"/>
              </a:ext>
            </a:extLst>
          </p:cNvPr>
          <p:cNvSpPr>
            <a:spLocks noGrp="1"/>
          </p:cNvSpPr>
          <p:nvPr>
            <p:ph type="body" sz="quarter" idx="16" hasCustomPrompt="1"/>
          </p:nvPr>
        </p:nvSpPr>
        <p:spPr>
          <a:xfrm>
            <a:off x="7109421" y="3155611"/>
            <a:ext cx="4066580" cy="2385380"/>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974543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eft - Large Photo Right">
    <p:spTree>
      <p:nvGrpSpPr>
        <p:cNvPr id="1" name=""/>
        <p:cNvGrpSpPr/>
        <p:nvPr/>
      </p:nvGrpSpPr>
      <p:grpSpPr>
        <a:xfrm>
          <a:off x="0" y="0"/>
          <a:ext cx="0" cy="0"/>
          <a:chOff x="0" y="0"/>
          <a:chExt cx="0" cy="0"/>
        </a:xfrm>
      </p:grpSpPr>
      <p:sp>
        <p:nvSpPr>
          <p:cNvPr id="6" name="Title 5"/>
          <p:cNvSpPr>
            <a:spLocks noGrp="1"/>
          </p:cNvSpPr>
          <p:nvPr>
            <p:ph type="title"/>
          </p:nvPr>
        </p:nvSpPr>
        <p:spPr>
          <a:xfrm>
            <a:off x="1019175" y="946704"/>
            <a:ext cx="4067176" cy="2002975"/>
          </a:xfrm>
        </p:spPr>
        <p:txBody>
          <a:bodyPr anchor="b" anchorCtr="0"/>
          <a:lstStyle/>
          <a:p>
            <a:r>
              <a:rPr lang="en-US"/>
              <a:t>Click to edit Master title style</a:t>
            </a:r>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hasCustomPrompt="1"/>
          </p:nvPr>
        </p:nvSpPr>
        <p:spPr>
          <a:xfrm>
            <a:off x="6099963" y="1125538"/>
            <a:ext cx="5072863" cy="5732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a:t>
            </a:r>
            <a:br>
              <a:rPr lang="en-US" dirty="0"/>
            </a:br>
            <a:r>
              <a:rPr lang="en-US" dirty="0"/>
              <a:t>(this text will not appear in presentation mode)</a:t>
            </a:r>
          </a:p>
        </p:txBody>
      </p:sp>
      <p:sp>
        <p:nvSpPr>
          <p:cNvPr id="4" name="Slide Number Placeholder 3">
            <a:extLst>
              <a:ext uri="{FF2B5EF4-FFF2-40B4-BE49-F238E27FC236}">
                <a16:creationId xmlns:a16="http://schemas.microsoft.com/office/drawing/2014/main" id="{DC4FCCF7-ED4F-407B-8223-E7B5234B6835}"/>
              </a:ext>
            </a:extLst>
          </p:cNvPr>
          <p:cNvSpPr>
            <a:spLocks noGrp="1"/>
          </p:cNvSpPr>
          <p:nvPr>
            <p:ph type="sldNum" sz="quarter" idx="13"/>
          </p:nvPr>
        </p:nvSpPr>
        <p:spPr/>
        <p:txBody>
          <a:bodyPr/>
          <a:lstStyle/>
          <a:p>
            <a:fld id="{0969892B-6FB2-445D-B6A4-8332FBFF141C}" type="slidenum">
              <a:rPr lang="en-US" smtClean="0"/>
              <a:pPr/>
              <a:t>‹#›</a:t>
            </a:fld>
            <a:endParaRPr lang="en-US" dirty="0"/>
          </a:p>
        </p:txBody>
      </p:sp>
      <p:sp>
        <p:nvSpPr>
          <p:cNvPr id="8" name="Text Placeholder 3">
            <a:extLst>
              <a:ext uri="{FF2B5EF4-FFF2-40B4-BE49-F238E27FC236}">
                <a16:creationId xmlns:a16="http://schemas.microsoft.com/office/drawing/2014/main" id="{69EFEDB9-3479-45FE-8C8E-D8EE7603C03A}"/>
              </a:ext>
            </a:extLst>
          </p:cNvPr>
          <p:cNvSpPr>
            <a:spLocks noGrp="1"/>
          </p:cNvSpPr>
          <p:nvPr>
            <p:ph type="body" sz="quarter" idx="15" hasCustomPrompt="1"/>
          </p:nvPr>
        </p:nvSpPr>
        <p:spPr>
          <a:xfrm>
            <a:off x="1019175" y="3360762"/>
            <a:ext cx="3879851" cy="2253371"/>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4250923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eft - Large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4" name="Picture Placeholder 8"/>
          <p:cNvSpPr>
            <a:spLocks noGrp="1"/>
          </p:cNvSpPr>
          <p:nvPr>
            <p:ph type="pic" sz="quarter" idx="12" hasCustomPrompt="1"/>
          </p:nvPr>
        </p:nvSpPr>
        <p:spPr>
          <a:xfrm>
            <a:off x="6096000" y="0"/>
            <a:ext cx="6096000" cy="6858000"/>
          </a:xfrm>
          <a:prstGeom prst="rect">
            <a:avLst/>
          </a:prstGeom>
          <a:solidFill>
            <a:schemeClr val="tx1"/>
          </a:solidFill>
          <a:ln>
            <a:noFill/>
          </a:ln>
        </p:spPr>
        <p:txBody>
          <a:bodyPr wrap="square" anchor="ctr">
            <a:noAutofit/>
          </a:bodyPr>
          <a:lstStyle>
            <a:lvl1pPr algn="ctr">
              <a:defRPr sz="120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5" name="Slide Number Placeholder 4">
            <a:extLst>
              <a:ext uri="{FF2B5EF4-FFF2-40B4-BE49-F238E27FC236}">
                <a16:creationId xmlns:a16="http://schemas.microsoft.com/office/drawing/2014/main" id="{A5F52203-2C14-4717-BDF2-20F053042FF8}"/>
              </a:ext>
            </a:extLst>
          </p:cNvPr>
          <p:cNvSpPr>
            <a:spLocks noGrp="1"/>
          </p:cNvSpPr>
          <p:nvPr>
            <p:ph type="sldNum" sz="quarter" idx="13"/>
          </p:nvPr>
        </p:nvSpPr>
        <p:spPr/>
        <p:txBody>
          <a:bodyPr/>
          <a:lstStyle/>
          <a:p>
            <a:fld id="{0969892B-6FB2-445D-B6A4-8332FBFF141C}" type="slidenum">
              <a:rPr lang="en-US" smtClean="0"/>
              <a:pPr/>
              <a:t>‹#›</a:t>
            </a:fld>
            <a:endParaRPr lang="en-US" dirty="0"/>
          </a:p>
        </p:txBody>
      </p:sp>
      <p:sp>
        <p:nvSpPr>
          <p:cNvPr id="6" name="Text Placeholder 3">
            <a:extLst>
              <a:ext uri="{FF2B5EF4-FFF2-40B4-BE49-F238E27FC236}">
                <a16:creationId xmlns:a16="http://schemas.microsoft.com/office/drawing/2014/main" id="{37B713C3-2086-489D-AC25-4BB8AA218C04}"/>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237299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Square Images with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872532"/>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9" name="Picture Placeholder 8"/>
          <p:cNvSpPr>
            <a:spLocks noGrp="1"/>
          </p:cNvSpPr>
          <p:nvPr>
            <p:ph type="pic" sz="quarter" idx="13"/>
          </p:nvPr>
        </p:nvSpPr>
        <p:spPr>
          <a:xfrm>
            <a:off x="297721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0" name="Picture Placeholder 8"/>
          <p:cNvSpPr>
            <a:spLocks noGrp="1"/>
          </p:cNvSpPr>
          <p:nvPr>
            <p:ph type="pic" sz="quarter" idx="14"/>
          </p:nvPr>
        </p:nvSpPr>
        <p:spPr>
          <a:xfrm>
            <a:off x="5152388"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1" name="Picture Placeholder 8"/>
          <p:cNvSpPr>
            <a:spLocks noGrp="1"/>
          </p:cNvSpPr>
          <p:nvPr>
            <p:ph type="pic" sz="quarter" idx="15"/>
          </p:nvPr>
        </p:nvSpPr>
        <p:spPr>
          <a:xfrm>
            <a:off x="7312753"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770257"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566750"/>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2977219"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5152387"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Content Placeholder 14">
            <a:extLst>
              <a:ext uri="{FF2B5EF4-FFF2-40B4-BE49-F238E27FC236}">
                <a16:creationId xmlns:a16="http://schemas.microsoft.com/office/drawing/2014/main" id="{0E3B311D-D4B0-4355-9B29-4458B22A9C8C}"/>
              </a:ext>
            </a:extLst>
          </p:cNvPr>
          <p:cNvSpPr>
            <a:spLocks noGrp="1"/>
          </p:cNvSpPr>
          <p:nvPr>
            <p:ph sz="quarter" idx="33" hasCustomPrompt="1"/>
          </p:nvPr>
        </p:nvSpPr>
        <p:spPr>
          <a:xfrm>
            <a:off x="7312753"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8" name="Content Placeholder 14">
            <a:extLst>
              <a:ext uri="{FF2B5EF4-FFF2-40B4-BE49-F238E27FC236}">
                <a16:creationId xmlns:a16="http://schemas.microsoft.com/office/drawing/2014/main" id="{4B108C69-1D3E-4E22-AFFE-2452F52BA1E6}"/>
              </a:ext>
            </a:extLst>
          </p:cNvPr>
          <p:cNvSpPr>
            <a:spLocks noGrp="1"/>
          </p:cNvSpPr>
          <p:nvPr>
            <p:ph sz="quarter" idx="34" hasCustomPrompt="1"/>
          </p:nvPr>
        </p:nvSpPr>
        <p:spPr>
          <a:xfrm>
            <a:off x="9468549" y="4637541"/>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4123359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Square Images with Long Text">
    <p:spTree>
      <p:nvGrpSpPr>
        <p:cNvPr id="1" name=""/>
        <p:cNvGrpSpPr/>
        <p:nvPr/>
      </p:nvGrpSpPr>
      <p:grpSpPr>
        <a:xfrm>
          <a:off x="0" y="0"/>
          <a:ext cx="0" cy="0"/>
          <a:chOff x="0" y="0"/>
          <a:chExt cx="0" cy="0"/>
        </a:xfrm>
      </p:grpSpPr>
      <p:sp>
        <p:nvSpPr>
          <p:cNvPr id="6" name="Title 5"/>
          <p:cNvSpPr>
            <a:spLocks noGrp="1"/>
          </p:cNvSpPr>
          <p:nvPr>
            <p:ph type="title"/>
          </p:nvPr>
        </p:nvSpPr>
        <p:spPr>
          <a:xfrm>
            <a:off x="1556526" y="363571"/>
            <a:ext cx="9155869" cy="1249845"/>
          </a:xfrm>
        </p:spPr>
        <p:txBody>
          <a:bodyPr anchor="b" anchorCtr="0"/>
          <a:lstStyle>
            <a:lvl1pPr algn="ctr">
              <a:defRPr/>
            </a:lvl1pPr>
          </a:lstStyle>
          <a:p>
            <a:r>
              <a:rPr lang="en-US"/>
              <a:t>Click to edit Master title style</a:t>
            </a:r>
          </a:p>
        </p:txBody>
      </p:sp>
      <p:sp>
        <p:nvSpPr>
          <p:cNvPr id="8" name="Picture Placeholder 8"/>
          <p:cNvSpPr>
            <a:spLocks noGrp="1"/>
          </p:cNvSpPr>
          <p:nvPr>
            <p:ph type="pic" sz="quarter" idx="12"/>
          </p:nvPr>
        </p:nvSpPr>
        <p:spPr>
          <a:xfrm>
            <a:off x="77025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9" name="Picture Placeholder 8"/>
          <p:cNvSpPr>
            <a:spLocks noGrp="1"/>
          </p:cNvSpPr>
          <p:nvPr>
            <p:ph type="pic" sz="quarter" idx="13"/>
          </p:nvPr>
        </p:nvSpPr>
        <p:spPr>
          <a:xfrm>
            <a:off x="297721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0" name="Picture Placeholder 8"/>
          <p:cNvSpPr>
            <a:spLocks noGrp="1"/>
          </p:cNvSpPr>
          <p:nvPr>
            <p:ph type="pic" sz="quarter" idx="14"/>
          </p:nvPr>
        </p:nvSpPr>
        <p:spPr>
          <a:xfrm>
            <a:off x="5152388"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1" name="Picture Placeholder 8"/>
          <p:cNvSpPr>
            <a:spLocks noGrp="1"/>
          </p:cNvSpPr>
          <p:nvPr>
            <p:ph type="pic" sz="quarter" idx="15"/>
          </p:nvPr>
        </p:nvSpPr>
        <p:spPr>
          <a:xfrm>
            <a:off x="7312753"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21" name="Picture Placeholder 8">
            <a:extLst>
              <a:ext uri="{FF2B5EF4-FFF2-40B4-BE49-F238E27FC236}">
                <a16:creationId xmlns:a16="http://schemas.microsoft.com/office/drawing/2014/main" id="{74C235B5-7F90-46E0-A3AA-EB61192441D0}"/>
              </a:ext>
            </a:extLst>
          </p:cNvPr>
          <p:cNvSpPr>
            <a:spLocks noGrp="1"/>
          </p:cNvSpPr>
          <p:nvPr>
            <p:ph type="pic" sz="quarter" idx="30"/>
          </p:nvPr>
        </p:nvSpPr>
        <p:spPr>
          <a:xfrm>
            <a:off x="9468549" y="2057791"/>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9" name="Text Placeholder 28">
            <a:extLst>
              <a:ext uri="{FF2B5EF4-FFF2-40B4-BE49-F238E27FC236}">
                <a16:creationId xmlns:a16="http://schemas.microsoft.com/office/drawing/2014/main" id="{4AD14062-DCD3-457F-ADE7-61D3396AC714}"/>
              </a:ext>
            </a:extLst>
          </p:cNvPr>
          <p:cNvSpPr>
            <a:spLocks noGrp="1"/>
          </p:cNvSpPr>
          <p:nvPr>
            <p:ph type="body" sz="quarter" idx="32" hasCustomPrompt="1"/>
          </p:nvPr>
        </p:nvSpPr>
        <p:spPr>
          <a:xfrm>
            <a:off x="770257"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2" name="Text Placeholder 28">
            <a:extLst>
              <a:ext uri="{FF2B5EF4-FFF2-40B4-BE49-F238E27FC236}">
                <a16:creationId xmlns:a16="http://schemas.microsoft.com/office/drawing/2014/main" id="{63333083-6A99-46DB-8CCC-8187855EAEFD}"/>
              </a:ext>
            </a:extLst>
          </p:cNvPr>
          <p:cNvSpPr>
            <a:spLocks noGrp="1"/>
          </p:cNvSpPr>
          <p:nvPr>
            <p:ph type="body" sz="quarter" idx="33" hasCustomPrompt="1"/>
          </p:nvPr>
        </p:nvSpPr>
        <p:spPr>
          <a:xfrm>
            <a:off x="2977219"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5" name="Text Placeholder 28">
            <a:extLst>
              <a:ext uri="{FF2B5EF4-FFF2-40B4-BE49-F238E27FC236}">
                <a16:creationId xmlns:a16="http://schemas.microsoft.com/office/drawing/2014/main" id="{44F99522-321B-4363-A069-25C6303706DC}"/>
              </a:ext>
            </a:extLst>
          </p:cNvPr>
          <p:cNvSpPr>
            <a:spLocks noGrp="1"/>
          </p:cNvSpPr>
          <p:nvPr>
            <p:ph type="body" sz="quarter" idx="34" hasCustomPrompt="1"/>
          </p:nvPr>
        </p:nvSpPr>
        <p:spPr>
          <a:xfrm>
            <a:off x="5152387"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6" name="Text Placeholder 28">
            <a:extLst>
              <a:ext uri="{FF2B5EF4-FFF2-40B4-BE49-F238E27FC236}">
                <a16:creationId xmlns:a16="http://schemas.microsoft.com/office/drawing/2014/main" id="{1F22ECFE-7AB4-4E4E-B4C7-52FE812A1AB4}"/>
              </a:ext>
            </a:extLst>
          </p:cNvPr>
          <p:cNvSpPr>
            <a:spLocks noGrp="1"/>
          </p:cNvSpPr>
          <p:nvPr>
            <p:ph type="body" sz="quarter" idx="35" hasCustomPrompt="1"/>
          </p:nvPr>
        </p:nvSpPr>
        <p:spPr>
          <a:xfrm>
            <a:off x="7312752"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8" name="Text Placeholder 28">
            <a:extLst>
              <a:ext uri="{FF2B5EF4-FFF2-40B4-BE49-F238E27FC236}">
                <a16:creationId xmlns:a16="http://schemas.microsoft.com/office/drawing/2014/main" id="{EA49336D-955A-44B0-A844-B9CE7E4D9CE3}"/>
              </a:ext>
            </a:extLst>
          </p:cNvPr>
          <p:cNvSpPr>
            <a:spLocks noGrp="1"/>
          </p:cNvSpPr>
          <p:nvPr>
            <p:ph type="body" sz="quarter" idx="36" hasCustomPrompt="1"/>
          </p:nvPr>
        </p:nvSpPr>
        <p:spPr>
          <a:xfrm>
            <a:off x="9468548" y="4163264"/>
            <a:ext cx="1910483" cy="1477410"/>
          </a:xfrm>
        </p:spPr>
        <p:txBody>
          <a:bodyPr>
            <a:noAutofit/>
          </a:bodyPr>
          <a:lstStyle>
            <a:lvl1pPr>
              <a:defRPr sz="1200" b="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6913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Square Images with Text">
    <p:spTree>
      <p:nvGrpSpPr>
        <p:cNvPr id="1" name=""/>
        <p:cNvGrpSpPr/>
        <p:nvPr/>
      </p:nvGrpSpPr>
      <p:grpSpPr>
        <a:xfrm>
          <a:off x="0" y="0"/>
          <a:ext cx="0" cy="0"/>
          <a:chOff x="0" y="0"/>
          <a:chExt cx="0" cy="0"/>
        </a:xfrm>
      </p:grpSpPr>
      <p:sp>
        <p:nvSpPr>
          <p:cNvPr id="8" name="Picture Placeholder 8"/>
          <p:cNvSpPr>
            <a:spLocks noGrp="1"/>
          </p:cNvSpPr>
          <p:nvPr>
            <p:ph type="pic" sz="quarter" idx="12"/>
          </p:nvPr>
        </p:nvSpPr>
        <p:spPr>
          <a:xfrm>
            <a:off x="523389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9" name="Picture Placeholder 8"/>
          <p:cNvSpPr>
            <a:spLocks noGrp="1"/>
          </p:cNvSpPr>
          <p:nvPr>
            <p:ph type="pic" sz="quarter" idx="13"/>
          </p:nvPr>
        </p:nvSpPr>
        <p:spPr>
          <a:xfrm>
            <a:off x="7440857"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0" name="Picture Placeholder 8"/>
          <p:cNvSpPr>
            <a:spLocks noGrp="1"/>
          </p:cNvSpPr>
          <p:nvPr>
            <p:ph type="pic" sz="quarter" idx="14"/>
          </p:nvPr>
        </p:nvSpPr>
        <p:spPr>
          <a:xfrm>
            <a:off x="9616025" y="629154"/>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15" name="Content Placeholder 14">
            <a:extLst>
              <a:ext uri="{FF2B5EF4-FFF2-40B4-BE49-F238E27FC236}">
                <a16:creationId xmlns:a16="http://schemas.microsoft.com/office/drawing/2014/main" id="{0CD5ECE9-07F3-4245-84D9-BB509B0F9DB2}"/>
              </a:ext>
            </a:extLst>
          </p:cNvPr>
          <p:cNvSpPr>
            <a:spLocks noGrp="1"/>
          </p:cNvSpPr>
          <p:nvPr>
            <p:ph sz="quarter" idx="18" hasCustomPrompt="1"/>
          </p:nvPr>
        </p:nvSpPr>
        <p:spPr>
          <a:xfrm>
            <a:off x="5233896"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2" name="Content Placeholder 14">
            <a:extLst>
              <a:ext uri="{FF2B5EF4-FFF2-40B4-BE49-F238E27FC236}">
                <a16:creationId xmlns:a16="http://schemas.microsoft.com/office/drawing/2014/main" id="{A2BF56E3-24FE-4090-AC43-F40809F9F0F3}"/>
              </a:ext>
            </a:extLst>
          </p:cNvPr>
          <p:cNvSpPr>
            <a:spLocks noGrp="1"/>
          </p:cNvSpPr>
          <p:nvPr>
            <p:ph sz="quarter" idx="31" hasCustomPrompt="1"/>
          </p:nvPr>
        </p:nvSpPr>
        <p:spPr>
          <a:xfrm>
            <a:off x="7440857"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5" name="Content Placeholder 14">
            <a:extLst>
              <a:ext uri="{FF2B5EF4-FFF2-40B4-BE49-F238E27FC236}">
                <a16:creationId xmlns:a16="http://schemas.microsoft.com/office/drawing/2014/main" id="{695DE721-A52E-435D-8CB6-736F09A01DF5}"/>
              </a:ext>
            </a:extLst>
          </p:cNvPr>
          <p:cNvSpPr>
            <a:spLocks noGrp="1"/>
          </p:cNvSpPr>
          <p:nvPr>
            <p:ph sz="quarter" idx="32" hasCustomPrompt="1"/>
          </p:nvPr>
        </p:nvSpPr>
        <p:spPr>
          <a:xfrm>
            <a:off x="9616025" y="2699945"/>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17" name="Picture Placeholder 8">
            <a:extLst>
              <a:ext uri="{FF2B5EF4-FFF2-40B4-BE49-F238E27FC236}">
                <a16:creationId xmlns:a16="http://schemas.microsoft.com/office/drawing/2014/main" id="{58229408-3D06-4144-A425-EE850EF362B0}"/>
              </a:ext>
            </a:extLst>
          </p:cNvPr>
          <p:cNvSpPr>
            <a:spLocks noGrp="1"/>
          </p:cNvSpPr>
          <p:nvPr>
            <p:ph type="pic" sz="quarter" idx="33"/>
          </p:nvPr>
        </p:nvSpPr>
        <p:spPr>
          <a:xfrm>
            <a:off x="523389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8" name="Picture Placeholder 8">
            <a:extLst>
              <a:ext uri="{FF2B5EF4-FFF2-40B4-BE49-F238E27FC236}">
                <a16:creationId xmlns:a16="http://schemas.microsoft.com/office/drawing/2014/main" id="{6F905C73-5E98-4078-ADCE-BBEC0940455F}"/>
              </a:ext>
            </a:extLst>
          </p:cNvPr>
          <p:cNvSpPr>
            <a:spLocks noGrp="1"/>
          </p:cNvSpPr>
          <p:nvPr>
            <p:ph type="pic" sz="quarter" idx="34"/>
          </p:nvPr>
        </p:nvSpPr>
        <p:spPr>
          <a:xfrm>
            <a:off x="7440857"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19" name="Picture Placeholder 8">
            <a:extLst>
              <a:ext uri="{FF2B5EF4-FFF2-40B4-BE49-F238E27FC236}">
                <a16:creationId xmlns:a16="http://schemas.microsoft.com/office/drawing/2014/main" id="{7B303038-6C92-412A-820C-8A657567221C}"/>
              </a:ext>
            </a:extLst>
          </p:cNvPr>
          <p:cNvSpPr>
            <a:spLocks noGrp="1"/>
          </p:cNvSpPr>
          <p:nvPr>
            <p:ph type="pic" sz="quarter" idx="35"/>
          </p:nvPr>
        </p:nvSpPr>
        <p:spPr>
          <a:xfrm>
            <a:off x="9616025" y="3588696"/>
            <a:ext cx="1910483" cy="191109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20" name="Content Placeholder 14">
            <a:extLst>
              <a:ext uri="{FF2B5EF4-FFF2-40B4-BE49-F238E27FC236}">
                <a16:creationId xmlns:a16="http://schemas.microsoft.com/office/drawing/2014/main" id="{D493435B-1D13-438A-AC5C-9696AC3A43FF}"/>
              </a:ext>
            </a:extLst>
          </p:cNvPr>
          <p:cNvSpPr>
            <a:spLocks noGrp="1"/>
          </p:cNvSpPr>
          <p:nvPr>
            <p:ph sz="quarter" idx="36" hasCustomPrompt="1"/>
          </p:nvPr>
        </p:nvSpPr>
        <p:spPr>
          <a:xfrm>
            <a:off x="5233896"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3" name="Content Placeholder 14">
            <a:extLst>
              <a:ext uri="{FF2B5EF4-FFF2-40B4-BE49-F238E27FC236}">
                <a16:creationId xmlns:a16="http://schemas.microsoft.com/office/drawing/2014/main" id="{0B971219-3AF5-4174-9B4F-A3B2634EED07}"/>
              </a:ext>
            </a:extLst>
          </p:cNvPr>
          <p:cNvSpPr>
            <a:spLocks noGrp="1"/>
          </p:cNvSpPr>
          <p:nvPr>
            <p:ph sz="quarter" idx="37" hasCustomPrompt="1"/>
          </p:nvPr>
        </p:nvSpPr>
        <p:spPr>
          <a:xfrm>
            <a:off x="7440857"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4" name="Content Placeholder 14">
            <a:extLst>
              <a:ext uri="{FF2B5EF4-FFF2-40B4-BE49-F238E27FC236}">
                <a16:creationId xmlns:a16="http://schemas.microsoft.com/office/drawing/2014/main" id="{C70DFCD3-8364-43EE-B870-E5D10F04E9E7}"/>
              </a:ext>
            </a:extLst>
          </p:cNvPr>
          <p:cNvSpPr>
            <a:spLocks noGrp="1"/>
          </p:cNvSpPr>
          <p:nvPr>
            <p:ph sz="quarter" idx="38" hasCustomPrompt="1"/>
          </p:nvPr>
        </p:nvSpPr>
        <p:spPr>
          <a:xfrm>
            <a:off x="9616025" y="5659487"/>
            <a:ext cx="1910483"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1003852" y="724046"/>
            <a:ext cx="3214464" cy="1893843"/>
          </a:xfrm>
        </p:spPr>
        <p:txBody>
          <a:bodyPr anchor="b"/>
          <a:lstStyle/>
          <a:p>
            <a:r>
              <a:rPr lang="en-US"/>
              <a:t>Click to edit Master title style</a:t>
            </a:r>
          </a:p>
        </p:txBody>
      </p:sp>
    </p:spTree>
    <p:extLst>
      <p:ext uri="{BB962C8B-B14F-4D97-AF65-F5344CB8AC3E}">
        <p14:creationId xmlns:p14="http://schemas.microsoft.com/office/powerpoint/2010/main" val="152390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Square Images with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EBA85C-AB37-413A-82D4-8708FF37044A}"/>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4" name="Title 3">
            <a:extLst>
              <a:ext uri="{FF2B5EF4-FFF2-40B4-BE49-F238E27FC236}">
                <a16:creationId xmlns:a16="http://schemas.microsoft.com/office/drawing/2014/main" id="{43169CAD-F9B4-4D82-9804-A878E441FCE6}"/>
              </a:ext>
            </a:extLst>
          </p:cNvPr>
          <p:cNvSpPr>
            <a:spLocks noGrp="1"/>
          </p:cNvSpPr>
          <p:nvPr>
            <p:ph type="title"/>
          </p:nvPr>
        </p:nvSpPr>
        <p:spPr>
          <a:xfrm>
            <a:off x="608029" y="746960"/>
            <a:ext cx="2468548" cy="2314431"/>
          </a:xfrm>
        </p:spPr>
        <p:txBody>
          <a:bodyPr anchor="b"/>
          <a:lstStyle/>
          <a:p>
            <a:r>
              <a:rPr lang="en-US"/>
              <a:t>Click to edit Master title style</a:t>
            </a:r>
          </a:p>
        </p:txBody>
      </p:sp>
      <p:sp>
        <p:nvSpPr>
          <p:cNvPr id="16" name="Picture Placeholder 8">
            <a:extLst>
              <a:ext uri="{FF2B5EF4-FFF2-40B4-BE49-F238E27FC236}">
                <a16:creationId xmlns:a16="http://schemas.microsoft.com/office/drawing/2014/main" id="{A25CAE34-78A9-4356-ACAD-9C92E9E86CCE}"/>
              </a:ext>
            </a:extLst>
          </p:cNvPr>
          <p:cNvSpPr>
            <a:spLocks noGrp="1"/>
          </p:cNvSpPr>
          <p:nvPr>
            <p:ph type="pic" sz="quarter" idx="39"/>
          </p:nvPr>
        </p:nvSpPr>
        <p:spPr>
          <a:xfrm>
            <a:off x="9791257"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21" name="Content Placeholder 14">
            <a:extLst>
              <a:ext uri="{FF2B5EF4-FFF2-40B4-BE49-F238E27FC236}">
                <a16:creationId xmlns:a16="http://schemas.microsoft.com/office/drawing/2014/main" id="{B8F8AFF1-CB92-439B-A952-E7A3D17563DF}"/>
              </a:ext>
            </a:extLst>
          </p:cNvPr>
          <p:cNvSpPr>
            <a:spLocks noGrp="1"/>
          </p:cNvSpPr>
          <p:nvPr>
            <p:ph sz="quarter" idx="40" hasCustomPrompt="1"/>
          </p:nvPr>
        </p:nvSpPr>
        <p:spPr>
          <a:xfrm>
            <a:off x="9791255"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26" name="Picture Placeholder 8">
            <a:extLst>
              <a:ext uri="{FF2B5EF4-FFF2-40B4-BE49-F238E27FC236}">
                <a16:creationId xmlns:a16="http://schemas.microsoft.com/office/drawing/2014/main" id="{F0CC05A5-E21B-4790-B789-E898A26E57EE}"/>
              </a:ext>
            </a:extLst>
          </p:cNvPr>
          <p:cNvSpPr>
            <a:spLocks noGrp="1"/>
          </p:cNvSpPr>
          <p:nvPr>
            <p:ph type="pic" sz="quarter" idx="41"/>
          </p:nvPr>
        </p:nvSpPr>
        <p:spPr>
          <a:xfrm>
            <a:off x="9791256"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27" name="Content Placeholder 14">
            <a:extLst>
              <a:ext uri="{FF2B5EF4-FFF2-40B4-BE49-F238E27FC236}">
                <a16:creationId xmlns:a16="http://schemas.microsoft.com/office/drawing/2014/main" id="{0F45FB0C-86A8-48FA-858B-184C9BD2EB05}"/>
              </a:ext>
            </a:extLst>
          </p:cNvPr>
          <p:cNvSpPr>
            <a:spLocks noGrp="1"/>
          </p:cNvSpPr>
          <p:nvPr>
            <p:ph sz="quarter" idx="42" hasCustomPrompt="1"/>
          </p:nvPr>
        </p:nvSpPr>
        <p:spPr>
          <a:xfrm>
            <a:off x="9791255"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0" name="Picture Placeholder 8">
            <a:extLst>
              <a:ext uri="{FF2B5EF4-FFF2-40B4-BE49-F238E27FC236}">
                <a16:creationId xmlns:a16="http://schemas.microsoft.com/office/drawing/2014/main" id="{66A2CEC2-528D-470E-AEE4-D3C4669D14BB}"/>
              </a:ext>
            </a:extLst>
          </p:cNvPr>
          <p:cNvSpPr>
            <a:spLocks noGrp="1"/>
          </p:cNvSpPr>
          <p:nvPr>
            <p:ph type="pic" sz="quarter" idx="43"/>
          </p:nvPr>
        </p:nvSpPr>
        <p:spPr>
          <a:xfrm>
            <a:off x="7705282"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1" name="Content Placeholder 14">
            <a:extLst>
              <a:ext uri="{FF2B5EF4-FFF2-40B4-BE49-F238E27FC236}">
                <a16:creationId xmlns:a16="http://schemas.microsoft.com/office/drawing/2014/main" id="{396D68DD-D066-41FA-9B37-1978963B453A}"/>
              </a:ext>
            </a:extLst>
          </p:cNvPr>
          <p:cNvSpPr>
            <a:spLocks noGrp="1"/>
          </p:cNvSpPr>
          <p:nvPr>
            <p:ph sz="quarter" idx="44" hasCustomPrompt="1"/>
          </p:nvPr>
        </p:nvSpPr>
        <p:spPr>
          <a:xfrm>
            <a:off x="7705281"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2" name="Picture Placeholder 8">
            <a:extLst>
              <a:ext uri="{FF2B5EF4-FFF2-40B4-BE49-F238E27FC236}">
                <a16:creationId xmlns:a16="http://schemas.microsoft.com/office/drawing/2014/main" id="{5DD49F02-150E-42C0-ACE8-45E82EB80F04}"/>
              </a:ext>
            </a:extLst>
          </p:cNvPr>
          <p:cNvSpPr>
            <a:spLocks noGrp="1"/>
          </p:cNvSpPr>
          <p:nvPr>
            <p:ph type="pic" sz="quarter" idx="45"/>
          </p:nvPr>
        </p:nvSpPr>
        <p:spPr>
          <a:xfrm>
            <a:off x="7705280"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3" name="Content Placeholder 14">
            <a:extLst>
              <a:ext uri="{FF2B5EF4-FFF2-40B4-BE49-F238E27FC236}">
                <a16:creationId xmlns:a16="http://schemas.microsoft.com/office/drawing/2014/main" id="{D8052C8B-3681-4A13-91BE-EEFB3A619E93}"/>
              </a:ext>
            </a:extLst>
          </p:cNvPr>
          <p:cNvSpPr>
            <a:spLocks noGrp="1"/>
          </p:cNvSpPr>
          <p:nvPr>
            <p:ph sz="quarter" idx="46" hasCustomPrompt="1"/>
          </p:nvPr>
        </p:nvSpPr>
        <p:spPr>
          <a:xfrm>
            <a:off x="7705281"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4" name="Picture Placeholder 8">
            <a:extLst>
              <a:ext uri="{FF2B5EF4-FFF2-40B4-BE49-F238E27FC236}">
                <a16:creationId xmlns:a16="http://schemas.microsoft.com/office/drawing/2014/main" id="{444C21B0-BAA8-48EB-A10D-E369B39105DD}"/>
              </a:ext>
            </a:extLst>
          </p:cNvPr>
          <p:cNvSpPr>
            <a:spLocks noGrp="1"/>
          </p:cNvSpPr>
          <p:nvPr>
            <p:ph type="pic" sz="quarter" idx="47"/>
          </p:nvPr>
        </p:nvSpPr>
        <p:spPr>
          <a:xfrm>
            <a:off x="5619305"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5" name="Content Placeholder 14">
            <a:extLst>
              <a:ext uri="{FF2B5EF4-FFF2-40B4-BE49-F238E27FC236}">
                <a16:creationId xmlns:a16="http://schemas.microsoft.com/office/drawing/2014/main" id="{6F5C1A2E-CBF7-489E-9A4F-1E3922903A23}"/>
              </a:ext>
            </a:extLst>
          </p:cNvPr>
          <p:cNvSpPr>
            <a:spLocks noGrp="1"/>
          </p:cNvSpPr>
          <p:nvPr>
            <p:ph sz="quarter" idx="48" hasCustomPrompt="1"/>
          </p:nvPr>
        </p:nvSpPr>
        <p:spPr>
          <a:xfrm>
            <a:off x="5619303"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6" name="Picture Placeholder 8">
            <a:extLst>
              <a:ext uri="{FF2B5EF4-FFF2-40B4-BE49-F238E27FC236}">
                <a16:creationId xmlns:a16="http://schemas.microsoft.com/office/drawing/2014/main" id="{ACBC357B-C403-4A38-81F7-E0EEDF3FDA27}"/>
              </a:ext>
            </a:extLst>
          </p:cNvPr>
          <p:cNvSpPr>
            <a:spLocks noGrp="1"/>
          </p:cNvSpPr>
          <p:nvPr>
            <p:ph type="pic" sz="quarter" idx="49"/>
          </p:nvPr>
        </p:nvSpPr>
        <p:spPr>
          <a:xfrm>
            <a:off x="5619303"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7" name="Content Placeholder 14">
            <a:extLst>
              <a:ext uri="{FF2B5EF4-FFF2-40B4-BE49-F238E27FC236}">
                <a16:creationId xmlns:a16="http://schemas.microsoft.com/office/drawing/2014/main" id="{5C4FF271-4E33-4894-ACEA-29452D72E0D0}"/>
              </a:ext>
            </a:extLst>
          </p:cNvPr>
          <p:cNvSpPr>
            <a:spLocks noGrp="1"/>
          </p:cNvSpPr>
          <p:nvPr>
            <p:ph sz="quarter" idx="50" hasCustomPrompt="1"/>
          </p:nvPr>
        </p:nvSpPr>
        <p:spPr>
          <a:xfrm>
            <a:off x="5619303"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48" name="Picture Placeholder 8">
            <a:extLst>
              <a:ext uri="{FF2B5EF4-FFF2-40B4-BE49-F238E27FC236}">
                <a16:creationId xmlns:a16="http://schemas.microsoft.com/office/drawing/2014/main" id="{E87EAF39-EBEE-4739-8A2D-FF977773B5F8}"/>
              </a:ext>
            </a:extLst>
          </p:cNvPr>
          <p:cNvSpPr>
            <a:spLocks noGrp="1"/>
          </p:cNvSpPr>
          <p:nvPr>
            <p:ph type="pic" sz="quarter" idx="51"/>
          </p:nvPr>
        </p:nvSpPr>
        <p:spPr>
          <a:xfrm>
            <a:off x="3533326" y="746960"/>
            <a:ext cx="1792716" cy="179329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49" name="Content Placeholder 14">
            <a:extLst>
              <a:ext uri="{FF2B5EF4-FFF2-40B4-BE49-F238E27FC236}">
                <a16:creationId xmlns:a16="http://schemas.microsoft.com/office/drawing/2014/main" id="{11B5E6CF-B6B6-4AFD-B194-F082456AD1FF}"/>
              </a:ext>
            </a:extLst>
          </p:cNvPr>
          <p:cNvSpPr>
            <a:spLocks noGrp="1"/>
          </p:cNvSpPr>
          <p:nvPr>
            <p:ph sz="quarter" idx="52" hasCustomPrompt="1"/>
          </p:nvPr>
        </p:nvSpPr>
        <p:spPr>
          <a:xfrm>
            <a:off x="3533325" y="2699945"/>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
        <p:nvSpPr>
          <p:cNvPr id="50" name="Picture Placeholder 8">
            <a:extLst>
              <a:ext uri="{FF2B5EF4-FFF2-40B4-BE49-F238E27FC236}">
                <a16:creationId xmlns:a16="http://schemas.microsoft.com/office/drawing/2014/main" id="{CCCACF2E-D5C2-4903-8A08-F186369C9446}"/>
              </a:ext>
            </a:extLst>
          </p:cNvPr>
          <p:cNvSpPr>
            <a:spLocks noGrp="1"/>
          </p:cNvSpPr>
          <p:nvPr>
            <p:ph type="pic" sz="quarter" idx="53"/>
          </p:nvPr>
        </p:nvSpPr>
        <p:spPr>
          <a:xfrm>
            <a:off x="3533324" y="3706500"/>
            <a:ext cx="1792717" cy="179329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bg2"/>
                </a:solidFill>
              </a:defRPr>
            </a:lvl1pPr>
          </a:lstStyle>
          <a:p>
            <a:endParaRPr lang="en-US" dirty="0"/>
          </a:p>
        </p:txBody>
      </p:sp>
      <p:sp>
        <p:nvSpPr>
          <p:cNvPr id="51" name="Content Placeholder 14">
            <a:extLst>
              <a:ext uri="{FF2B5EF4-FFF2-40B4-BE49-F238E27FC236}">
                <a16:creationId xmlns:a16="http://schemas.microsoft.com/office/drawing/2014/main" id="{400CA790-2C21-4B0B-81C1-3523DF7E7A34}"/>
              </a:ext>
            </a:extLst>
          </p:cNvPr>
          <p:cNvSpPr>
            <a:spLocks noGrp="1"/>
          </p:cNvSpPr>
          <p:nvPr>
            <p:ph sz="quarter" idx="54" hasCustomPrompt="1"/>
          </p:nvPr>
        </p:nvSpPr>
        <p:spPr>
          <a:xfrm>
            <a:off x="3533325" y="5659487"/>
            <a:ext cx="1792719" cy="569360"/>
          </a:xfrm>
        </p:spPr>
        <p:txBody>
          <a:bodyPr>
            <a:noAutofit/>
          </a:bodyPr>
          <a:lstStyle>
            <a:lvl1pPr>
              <a:spcBef>
                <a:spcPts val="0"/>
              </a:spcBef>
              <a:defRPr sz="1400" b="1">
                <a:solidFill>
                  <a:schemeClr val="tx1"/>
                </a:solidFill>
                <a:latin typeface="+mj-lt"/>
              </a:defRPr>
            </a:lvl1pPr>
            <a:lvl2pPr>
              <a:defRPr sz="1051" b="1">
                <a:solidFill>
                  <a:schemeClr val="accent1"/>
                </a:solidFill>
              </a:defRPr>
            </a:lvl2pPr>
            <a:lvl3pPr>
              <a:defRPr sz="1051" b="1">
                <a:solidFill>
                  <a:schemeClr val="accent1"/>
                </a:solidFill>
              </a:defRPr>
            </a:lvl3pPr>
            <a:lvl4pPr>
              <a:defRPr sz="1051" b="1">
                <a:solidFill>
                  <a:schemeClr val="accent1"/>
                </a:solidFill>
              </a:defRPr>
            </a:lvl4pPr>
            <a:lvl5pPr>
              <a:defRPr sz="1051" b="1">
                <a:solidFill>
                  <a:schemeClr val="accent1"/>
                </a:solidFill>
              </a:defRPr>
            </a:lvl5pPr>
          </a:lstStyle>
          <a:p>
            <a:pPr lvl="0"/>
            <a:r>
              <a:rPr lang="en-US"/>
              <a:t>Name, Title</a:t>
            </a:r>
          </a:p>
          <a:p>
            <a:pPr lvl="0"/>
            <a:endParaRPr lang="en-US"/>
          </a:p>
        </p:txBody>
      </p:sp>
    </p:spTree>
    <p:extLst>
      <p:ext uri="{BB962C8B-B14F-4D97-AF65-F5344CB8AC3E}">
        <p14:creationId xmlns:p14="http://schemas.microsoft.com/office/powerpoint/2010/main" val="391767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E1EC-9495-476C-B6E0-CD6253C860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1F88F1-BCAA-493C-A4FF-197C32551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DDCC2-A7E2-4E0A-8C8A-59265A69E25A}"/>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5" name="Footer Placeholder 4">
            <a:extLst>
              <a:ext uri="{FF2B5EF4-FFF2-40B4-BE49-F238E27FC236}">
                <a16:creationId xmlns:a16="http://schemas.microsoft.com/office/drawing/2014/main" id="{E6836137-1891-46E3-B106-59E918479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18EAD-75B9-4065-BE59-1887C28B1A09}"/>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2468287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eft - 3 Images">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9133840" y="0"/>
            <a:ext cx="3058159" cy="6858000"/>
          </a:xfrm>
          <a:prstGeom prst="rect">
            <a:avLst/>
          </a:prstGeom>
          <a:gradFill flip="none" rotWithShape="1">
            <a:gsLst>
              <a:gs pos="0">
                <a:schemeClr val="tx1">
                  <a:alpha val="40000"/>
                </a:schemeClr>
              </a:gs>
              <a:gs pos="99000">
                <a:schemeClr val="tx1">
                  <a:alpha val="20000"/>
                </a:schemeClr>
              </a:gs>
            </a:gsLst>
            <a:lin ang="0" scaled="1"/>
            <a:tileRect/>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7" name="Picture Placeholder 8"/>
          <p:cNvSpPr>
            <a:spLocks noGrp="1"/>
          </p:cNvSpPr>
          <p:nvPr>
            <p:ph type="pic" sz="quarter" idx="15" hasCustomPrompt="1"/>
          </p:nvPr>
        </p:nvSpPr>
        <p:spPr>
          <a:xfrm>
            <a:off x="6085840" y="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4" name="Slide Number Placeholder 3">
            <a:extLst>
              <a:ext uri="{FF2B5EF4-FFF2-40B4-BE49-F238E27FC236}">
                <a16:creationId xmlns:a16="http://schemas.microsoft.com/office/drawing/2014/main" id="{FD819E5A-5222-4CE7-B446-19672E8A6A4C}"/>
              </a:ext>
            </a:extLst>
          </p:cNvPr>
          <p:cNvSpPr>
            <a:spLocks noGrp="1"/>
          </p:cNvSpPr>
          <p:nvPr>
            <p:ph type="sldNum" sz="quarter" idx="16"/>
          </p:nvPr>
        </p:nvSpPr>
        <p:spPr/>
        <p:txBody>
          <a:bodyPr/>
          <a:lstStyle/>
          <a:p>
            <a:fld id="{0969892B-6FB2-445D-B6A4-8332FBFF141C}" type="slidenum">
              <a:rPr lang="en-US" smtClean="0"/>
              <a:pPr/>
              <a:t>‹#›</a:t>
            </a:fld>
            <a:endParaRPr lang="en-US" dirty="0"/>
          </a:p>
        </p:txBody>
      </p:sp>
      <p:sp>
        <p:nvSpPr>
          <p:cNvPr id="9" name="Title 1">
            <a:extLst>
              <a:ext uri="{FF2B5EF4-FFF2-40B4-BE49-F238E27FC236}">
                <a16:creationId xmlns:a16="http://schemas.microsoft.com/office/drawing/2014/main" id="{5A606557-5974-4B3B-B554-621664B2C39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0" name="Text Placeholder 3">
            <a:extLst>
              <a:ext uri="{FF2B5EF4-FFF2-40B4-BE49-F238E27FC236}">
                <a16:creationId xmlns:a16="http://schemas.microsoft.com/office/drawing/2014/main" id="{143CD060-4B36-4BA5-9422-11AA82201FAD}"/>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887845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Left - 3 Images Al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6085840" y="0"/>
            <a:ext cx="6106160" cy="3413760"/>
          </a:xfrm>
          <a:prstGeom prst="rect">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a:t>
            </a:r>
            <a:br>
              <a:rPr lang="en-US" dirty="0"/>
            </a:br>
            <a:r>
              <a:rPr lang="en-US" dirty="0"/>
              <a:t>(this text will not appear in presentation mode)</a:t>
            </a:r>
          </a:p>
        </p:txBody>
      </p:sp>
      <p:sp>
        <p:nvSpPr>
          <p:cNvPr id="5" name="Picture Placeholder 8"/>
          <p:cNvSpPr>
            <a:spLocks noGrp="1"/>
          </p:cNvSpPr>
          <p:nvPr>
            <p:ph type="pic" sz="quarter" idx="13" hasCustomPrompt="1"/>
          </p:nvPr>
        </p:nvSpPr>
        <p:spPr>
          <a:xfrm>
            <a:off x="6085840" y="3413760"/>
            <a:ext cx="304800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9" name="Picture Placeholder 8"/>
          <p:cNvSpPr>
            <a:spLocks noGrp="1"/>
          </p:cNvSpPr>
          <p:nvPr>
            <p:ph type="pic" sz="quarter" idx="16" hasCustomPrompt="1"/>
          </p:nvPr>
        </p:nvSpPr>
        <p:spPr>
          <a:xfrm>
            <a:off x="9133840" y="3413760"/>
            <a:ext cx="3058160"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4" name="Slide Number Placeholder 3">
            <a:extLst>
              <a:ext uri="{FF2B5EF4-FFF2-40B4-BE49-F238E27FC236}">
                <a16:creationId xmlns:a16="http://schemas.microsoft.com/office/drawing/2014/main" id="{00C13411-F8D1-44EC-AF4D-40953232F3AB}"/>
              </a:ext>
            </a:extLst>
          </p:cNvPr>
          <p:cNvSpPr>
            <a:spLocks noGrp="1"/>
          </p:cNvSpPr>
          <p:nvPr>
            <p:ph type="sldNum" sz="quarter" idx="17"/>
          </p:nvPr>
        </p:nvSpPr>
        <p:spPr/>
        <p:txBody>
          <a:bodyPr/>
          <a:lstStyle/>
          <a:p>
            <a:fld id="{0969892B-6FB2-445D-B6A4-8332FBFF141C}" type="slidenum">
              <a:rPr lang="en-US" smtClean="0"/>
              <a:pPr/>
              <a:t>‹#›</a:t>
            </a:fld>
            <a:endParaRPr lang="en-US" dirty="0"/>
          </a:p>
        </p:txBody>
      </p:sp>
      <p:sp>
        <p:nvSpPr>
          <p:cNvPr id="10" name="Title 1">
            <a:extLst>
              <a:ext uri="{FF2B5EF4-FFF2-40B4-BE49-F238E27FC236}">
                <a16:creationId xmlns:a16="http://schemas.microsoft.com/office/drawing/2014/main" id="{77D9957A-6A99-4B06-A04D-FC36140D6F1A}"/>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1" name="Text Placeholder 3">
            <a:extLst>
              <a:ext uri="{FF2B5EF4-FFF2-40B4-BE49-F238E27FC236}">
                <a16:creationId xmlns:a16="http://schemas.microsoft.com/office/drawing/2014/main" id="{3A974210-0FF5-4C25-923E-EA6BE68A2020}"/>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2336034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 - 4 Images">
    <p:spTree>
      <p:nvGrpSpPr>
        <p:cNvPr id="1" name=""/>
        <p:cNvGrpSpPr/>
        <p:nvPr/>
      </p:nvGrpSpPr>
      <p:grpSpPr>
        <a:xfrm>
          <a:off x="0" y="0"/>
          <a:ext cx="0" cy="0"/>
          <a:chOff x="0" y="0"/>
          <a:chExt cx="0" cy="0"/>
        </a:xfrm>
      </p:grpSpPr>
      <p:sp>
        <p:nvSpPr>
          <p:cNvPr id="5" name="Picture Placeholder 8"/>
          <p:cNvSpPr>
            <a:spLocks noGrp="1"/>
          </p:cNvSpPr>
          <p:nvPr>
            <p:ph type="pic" sz="quarter" idx="13" hasCustomPrompt="1"/>
          </p:nvPr>
        </p:nvSpPr>
        <p:spPr>
          <a:xfrm>
            <a:off x="6071623" y="3413760"/>
            <a:ext cx="3058155" cy="344424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3" name="Slide Number Placeholder 2">
            <a:extLst>
              <a:ext uri="{FF2B5EF4-FFF2-40B4-BE49-F238E27FC236}">
                <a16:creationId xmlns:a16="http://schemas.microsoft.com/office/drawing/2014/main" id="{0317B1E8-B8D4-4ACC-AB78-455BA996032E}"/>
              </a:ext>
            </a:extLst>
          </p:cNvPr>
          <p:cNvSpPr>
            <a:spLocks noGrp="1"/>
          </p:cNvSpPr>
          <p:nvPr>
            <p:ph type="sldNum" sz="quarter" idx="17"/>
          </p:nvPr>
        </p:nvSpPr>
        <p:spPr/>
        <p:txBody>
          <a:bodyPr/>
          <a:lstStyle/>
          <a:p>
            <a:fld id="{0969892B-6FB2-445D-B6A4-8332FBFF141C}" type="slidenum">
              <a:rPr lang="en-US" smtClean="0"/>
              <a:pPr/>
              <a:t>‹#›</a:t>
            </a:fld>
            <a:endParaRPr lang="en-US" dirty="0"/>
          </a:p>
        </p:txBody>
      </p:sp>
      <p:sp>
        <p:nvSpPr>
          <p:cNvPr id="11" name="Title 1">
            <a:extLst>
              <a:ext uri="{FF2B5EF4-FFF2-40B4-BE49-F238E27FC236}">
                <a16:creationId xmlns:a16="http://schemas.microsoft.com/office/drawing/2014/main" id="{C912F67D-36EF-416D-A3B2-F0DB4EA9A27B}"/>
              </a:ext>
            </a:extLst>
          </p:cNvPr>
          <p:cNvSpPr>
            <a:spLocks noGrp="1"/>
          </p:cNvSpPr>
          <p:nvPr>
            <p:ph type="title"/>
          </p:nvPr>
        </p:nvSpPr>
        <p:spPr>
          <a:xfrm>
            <a:off x="1003391" y="946704"/>
            <a:ext cx="4067176" cy="2120055"/>
          </a:xfrm>
        </p:spPr>
        <p:txBody>
          <a:bodyPr anchor="b" anchorCtr="0"/>
          <a:lstStyle/>
          <a:p>
            <a:r>
              <a:rPr lang="en-US"/>
              <a:t>Click to edit Master title style</a:t>
            </a:r>
          </a:p>
        </p:txBody>
      </p:sp>
      <p:sp>
        <p:nvSpPr>
          <p:cNvPr id="12" name="Text Placeholder 3">
            <a:extLst>
              <a:ext uri="{FF2B5EF4-FFF2-40B4-BE49-F238E27FC236}">
                <a16:creationId xmlns:a16="http://schemas.microsoft.com/office/drawing/2014/main" id="{738D5E58-E546-4A14-96AA-06B9AE938D2B}"/>
              </a:ext>
            </a:extLst>
          </p:cNvPr>
          <p:cNvSpPr>
            <a:spLocks noGrp="1"/>
          </p:cNvSpPr>
          <p:nvPr>
            <p:ph type="body" sz="quarter" idx="18" hasCustomPrompt="1"/>
          </p:nvPr>
        </p:nvSpPr>
        <p:spPr>
          <a:xfrm>
            <a:off x="1003852" y="3392054"/>
            <a:ext cx="3879851" cy="2519245"/>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5" name="Picture Placeholder 8">
            <a:extLst>
              <a:ext uri="{FF2B5EF4-FFF2-40B4-BE49-F238E27FC236}">
                <a16:creationId xmlns:a16="http://schemas.microsoft.com/office/drawing/2014/main" id="{37D27DF3-AF72-4375-996B-3023F3A9236E}"/>
              </a:ext>
            </a:extLst>
          </p:cNvPr>
          <p:cNvSpPr>
            <a:spLocks noGrp="1"/>
          </p:cNvSpPr>
          <p:nvPr>
            <p:ph type="pic" sz="quarter" idx="19" hasCustomPrompt="1"/>
          </p:nvPr>
        </p:nvSpPr>
        <p:spPr>
          <a:xfrm>
            <a:off x="9133839" y="0"/>
            <a:ext cx="3058155" cy="3413760"/>
          </a:xfrm>
          <a:prstGeom prst="rect">
            <a:avLst/>
          </a:prstGeom>
          <a:gradFill flip="none" rotWithShape="1">
            <a:gsLst>
              <a:gs pos="0">
                <a:schemeClr val="tx1">
                  <a:alpha val="40000"/>
                </a:schemeClr>
              </a:gs>
              <a:gs pos="99000">
                <a:schemeClr val="tx1">
                  <a:alpha val="20000"/>
                </a:schemeClr>
              </a:gs>
            </a:gsLst>
            <a:lin ang="54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17" name="Picture Placeholder 8">
            <a:extLst>
              <a:ext uri="{FF2B5EF4-FFF2-40B4-BE49-F238E27FC236}">
                <a16:creationId xmlns:a16="http://schemas.microsoft.com/office/drawing/2014/main" id="{3DE49E69-046C-4A19-8730-8EA5E7BCA0DE}"/>
              </a:ext>
            </a:extLst>
          </p:cNvPr>
          <p:cNvSpPr>
            <a:spLocks noGrp="1"/>
          </p:cNvSpPr>
          <p:nvPr>
            <p:ph type="pic" sz="quarter" idx="20" hasCustomPrompt="1"/>
          </p:nvPr>
        </p:nvSpPr>
        <p:spPr>
          <a:xfrm>
            <a:off x="9133839" y="3413760"/>
            <a:ext cx="3054095" cy="3444240"/>
          </a:xfrm>
          <a:prstGeom prst="rect">
            <a:avLst/>
          </a:prstGeom>
          <a:gradFill flip="none" rotWithShape="1">
            <a:gsLst>
              <a:gs pos="0">
                <a:schemeClr val="tx1">
                  <a:alpha val="40000"/>
                </a:schemeClr>
              </a:gs>
              <a:gs pos="99000">
                <a:schemeClr val="tx1">
                  <a:alpha val="20000"/>
                </a:schemeClr>
              </a:gs>
            </a:gsLst>
            <a:lin ang="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18" name="Picture Placeholder 8">
            <a:extLst>
              <a:ext uri="{FF2B5EF4-FFF2-40B4-BE49-F238E27FC236}">
                <a16:creationId xmlns:a16="http://schemas.microsoft.com/office/drawing/2014/main" id="{9A724A00-B570-4D69-B59D-06FF7A3FCF08}"/>
              </a:ext>
            </a:extLst>
          </p:cNvPr>
          <p:cNvSpPr>
            <a:spLocks noGrp="1"/>
          </p:cNvSpPr>
          <p:nvPr>
            <p:ph type="pic" sz="quarter" idx="21" hasCustomPrompt="1"/>
          </p:nvPr>
        </p:nvSpPr>
        <p:spPr>
          <a:xfrm>
            <a:off x="6071623" y="0"/>
            <a:ext cx="3058155" cy="3413760"/>
          </a:xfrm>
          <a:prstGeom prst="rect">
            <a:avLst/>
          </a:prstGeom>
          <a:gradFill flip="none" rotWithShape="1">
            <a:gsLst>
              <a:gs pos="0">
                <a:schemeClr val="tx1">
                  <a:alpha val="40000"/>
                </a:schemeClr>
              </a:gs>
              <a:gs pos="99000">
                <a:schemeClr val="tx1">
                  <a:alpha val="20000"/>
                </a:schemeClr>
              </a:gs>
            </a:gsLst>
            <a:lin ang="2700000" scaled="1"/>
            <a:tileRect/>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Tree>
    <p:extLst>
      <p:ext uri="{BB962C8B-B14F-4D97-AF65-F5344CB8AC3E}">
        <p14:creationId xmlns:p14="http://schemas.microsoft.com/office/powerpoint/2010/main" val="2675287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ircle Photos with Brief Info">
    <p:spTree>
      <p:nvGrpSpPr>
        <p:cNvPr id="1" name=""/>
        <p:cNvGrpSpPr/>
        <p:nvPr/>
      </p:nvGrpSpPr>
      <p:grpSpPr>
        <a:xfrm>
          <a:off x="0" y="0"/>
          <a:ext cx="0" cy="0"/>
          <a:chOff x="0" y="0"/>
          <a:chExt cx="0" cy="0"/>
        </a:xfrm>
      </p:grpSpPr>
      <p:sp>
        <p:nvSpPr>
          <p:cNvPr id="6" name="Title 5"/>
          <p:cNvSpPr>
            <a:spLocks noGrp="1"/>
          </p:cNvSpPr>
          <p:nvPr>
            <p:ph type="title"/>
          </p:nvPr>
        </p:nvSpPr>
        <p:spPr>
          <a:xfrm>
            <a:off x="1003852" y="370294"/>
            <a:ext cx="10177669" cy="1249845"/>
          </a:xfrm>
        </p:spPr>
        <p:txBody>
          <a:bodyPr anchor="b" anchorCtr="0"/>
          <a:lstStyle>
            <a:lvl1pPr algn="ctr">
              <a:defRPr/>
            </a:lvl1pPr>
          </a:lstStyle>
          <a:p>
            <a:r>
              <a:rPr lang="en-US"/>
              <a:t>Click to edit Master title style</a:t>
            </a:r>
          </a:p>
        </p:txBody>
      </p:sp>
      <p:sp>
        <p:nvSpPr>
          <p:cNvPr id="16" name="Picture Placeholder 8"/>
          <p:cNvSpPr>
            <a:spLocks noGrp="1"/>
          </p:cNvSpPr>
          <p:nvPr>
            <p:ph type="pic" sz="quarter" idx="14"/>
          </p:nvPr>
        </p:nvSpPr>
        <p:spPr>
          <a:xfrm>
            <a:off x="4438472" y="2399411"/>
            <a:ext cx="1080000" cy="1080000"/>
          </a:xfrm>
          <a:prstGeom prst="ellipse">
            <a:avLst/>
          </a:prstGeom>
          <a:gradFill>
            <a:gsLst>
              <a:gs pos="0">
                <a:schemeClr val="tx1">
                  <a:alpha val="40000"/>
                </a:schemeClr>
              </a:gs>
              <a:gs pos="99000">
                <a:schemeClr val="tx1">
                  <a:alpha val="20000"/>
                </a:schemeClr>
              </a:gs>
            </a:gsLst>
            <a:lin ang="5400000" scaled="1"/>
          </a:gradFill>
          <a:ln>
            <a:noFill/>
          </a:ln>
          <a:effectLst/>
        </p:spPr>
        <p:txBody>
          <a:bodyPr wrap="square" anchor="ctr">
            <a:noAutofit/>
          </a:bodyPr>
          <a:lstStyle>
            <a:lvl1pPr algn="ctr">
              <a:defRPr sz="1200">
                <a:solidFill>
                  <a:schemeClr val="tx1"/>
                </a:solidFill>
              </a:defRPr>
            </a:lvl1pPr>
          </a:lstStyle>
          <a:p>
            <a:endParaRPr lang="en-US" dirty="0"/>
          </a:p>
        </p:txBody>
      </p:sp>
      <p:sp>
        <p:nvSpPr>
          <p:cNvPr id="17" name="Picture Placeholder 8"/>
          <p:cNvSpPr>
            <a:spLocks noGrp="1"/>
          </p:cNvSpPr>
          <p:nvPr>
            <p:ph type="pic" sz="quarter" idx="13"/>
          </p:nvPr>
        </p:nvSpPr>
        <p:spPr>
          <a:xfrm>
            <a:off x="6782295"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8" name="Picture Placeholder 8"/>
          <p:cNvSpPr>
            <a:spLocks noGrp="1"/>
          </p:cNvSpPr>
          <p:nvPr>
            <p:ph type="pic" sz="quarter" idx="15"/>
          </p:nvPr>
        </p:nvSpPr>
        <p:spPr>
          <a:xfrm>
            <a:off x="9125403"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19" name="Picture Placeholder 8"/>
          <p:cNvSpPr>
            <a:spLocks noGrp="1"/>
          </p:cNvSpPr>
          <p:nvPr>
            <p:ph type="pic" sz="quarter" idx="18"/>
          </p:nvPr>
        </p:nvSpPr>
        <p:spPr>
          <a:xfrm>
            <a:off x="2094649" y="2399411"/>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3" name="Slide Number Placeholder 2">
            <a:extLst>
              <a:ext uri="{FF2B5EF4-FFF2-40B4-BE49-F238E27FC236}">
                <a16:creationId xmlns:a16="http://schemas.microsoft.com/office/drawing/2014/main" id="{39E0391E-1FD6-42D4-8603-2E7B4E82A487}"/>
              </a:ext>
            </a:extLst>
          </p:cNvPr>
          <p:cNvSpPr>
            <a:spLocks noGrp="1"/>
          </p:cNvSpPr>
          <p:nvPr>
            <p:ph type="sldNum" sz="quarter" idx="19"/>
          </p:nvPr>
        </p:nvSpPr>
        <p:spPr/>
        <p:txBody>
          <a:bodyPr/>
          <a:lstStyle/>
          <a:p>
            <a:fld id="{0969892B-6FB2-445D-B6A4-8332FBFF141C}" type="slidenum">
              <a:rPr lang="en-US" smtClean="0"/>
              <a:pPr/>
              <a:t>‹#›</a:t>
            </a:fld>
            <a:endParaRPr lang="en-US" dirty="0"/>
          </a:p>
        </p:txBody>
      </p:sp>
      <p:sp>
        <p:nvSpPr>
          <p:cNvPr id="40" name="Text Placeholder 38">
            <a:extLst>
              <a:ext uri="{FF2B5EF4-FFF2-40B4-BE49-F238E27FC236}">
                <a16:creationId xmlns:a16="http://schemas.microsoft.com/office/drawing/2014/main" id="{96BB090F-2466-471B-BFA8-53E28B51A814}"/>
              </a:ext>
            </a:extLst>
          </p:cNvPr>
          <p:cNvSpPr>
            <a:spLocks noGrp="1"/>
          </p:cNvSpPr>
          <p:nvPr>
            <p:ph type="body" sz="quarter" idx="29" hasCustomPrompt="1"/>
          </p:nvPr>
        </p:nvSpPr>
        <p:spPr>
          <a:xfrm>
            <a:off x="4087886"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1" name="Text Placeholder 38">
            <a:extLst>
              <a:ext uri="{FF2B5EF4-FFF2-40B4-BE49-F238E27FC236}">
                <a16:creationId xmlns:a16="http://schemas.microsoft.com/office/drawing/2014/main" id="{84D01D62-0D75-496A-8D39-09500BA274AA}"/>
              </a:ext>
            </a:extLst>
          </p:cNvPr>
          <p:cNvSpPr>
            <a:spLocks noGrp="1"/>
          </p:cNvSpPr>
          <p:nvPr>
            <p:ph type="body" sz="quarter" idx="30" hasCustomPrompt="1"/>
          </p:nvPr>
        </p:nvSpPr>
        <p:spPr>
          <a:xfrm>
            <a:off x="6431709"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42" name="Text Placeholder 38">
            <a:extLst>
              <a:ext uri="{FF2B5EF4-FFF2-40B4-BE49-F238E27FC236}">
                <a16:creationId xmlns:a16="http://schemas.microsoft.com/office/drawing/2014/main" id="{F746F8E9-06CF-4028-846F-D3CDF1F4A0FA}"/>
              </a:ext>
            </a:extLst>
          </p:cNvPr>
          <p:cNvSpPr>
            <a:spLocks noGrp="1"/>
          </p:cNvSpPr>
          <p:nvPr>
            <p:ph type="body" sz="quarter" idx="31" hasCustomPrompt="1"/>
          </p:nvPr>
        </p:nvSpPr>
        <p:spPr>
          <a:xfrm>
            <a:off x="8783457" y="3813357"/>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29" name="Text Placeholder 38">
            <a:extLst>
              <a:ext uri="{FF2B5EF4-FFF2-40B4-BE49-F238E27FC236}">
                <a16:creationId xmlns:a16="http://schemas.microsoft.com/office/drawing/2014/main" id="{F05C58FF-1FE6-4C71-8463-BEECE98942F8}"/>
              </a:ext>
            </a:extLst>
          </p:cNvPr>
          <p:cNvSpPr>
            <a:spLocks noGrp="1"/>
          </p:cNvSpPr>
          <p:nvPr>
            <p:ph type="body" sz="quarter" idx="32" hasCustomPrompt="1"/>
          </p:nvPr>
        </p:nvSpPr>
        <p:spPr>
          <a:xfrm>
            <a:off x="1744062" y="3812676"/>
            <a:ext cx="1781175" cy="1882775"/>
          </a:xfrm>
        </p:spPr>
        <p:txBody>
          <a:bodyPr>
            <a:normAutofit/>
          </a:bodyPr>
          <a:lstStyle>
            <a:lvl1pPr algn="ctr">
              <a:defRPr sz="1100"/>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571325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Right - Two Blocks Stacked">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hasCustomPrompt="1"/>
          </p:nvPr>
        </p:nvSpPr>
        <p:spPr>
          <a:xfrm>
            <a:off x="1210312" y="3429002"/>
            <a:ext cx="4885689" cy="3428999"/>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1" y="946702"/>
            <a:ext cx="4079681" cy="1769202"/>
          </a:xfrm>
        </p:spPr>
        <p:txBody>
          <a:bodyPr anchor="b" anchorCtr="0"/>
          <a:lstStyle/>
          <a:p>
            <a:r>
              <a:rPr lang="en-US"/>
              <a:t>Click to edit Master title style</a:t>
            </a:r>
          </a:p>
        </p:txBody>
      </p:sp>
      <p:sp>
        <p:nvSpPr>
          <p:cNvPr id="6" name="Picture Placeholder 8">
            <a:extLst>
              <a:ext uri="{FF2B5EF4-FFF2-40B4-BE49-F238E27FC236}">
                <a16:creationId xmlns:a16="http://schemas.microsoft.com/office/drawing/2014/main" id="{0E9354BC-A38D-49AC-B33C-37DBC74E7647}"/>
              </a:ext>
            </a:extLst>
          </p:cNvPr>
          <p:cNvSpPr>
            <a:spLocks noGrp="1"/>
          </p:cNvSpPr>
          <p:nvPr>
            <p:ph type="pic" sz="quarter" idx="14" hasCustomPrompt="1"/>
          </p:nvPr>
        </p:nvSpPr>
        <p:spPr>
          <a:xfrm>
            <a:off x="1210312" y="2"/>
            <a:ext cx="4885689" cy="3428999"/>
          </a:xfrm>
          <a:prstGeom prst="rect">
            <a:avLst/>
          </a:prstGeom>
          <a:solidFill>
            <a:schemeClr val="bg2"/>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tx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4" name="Slide Number Placeholder 3">
            <a:extLst>
              <a:ext uri="{FF2B5EF4-FFF2-40B4-BE49-F238E27FC236}">
                <a16:creationId xmlns:a16="http://schemas.microsoft.com/office/drawing/2014/main" id="{31B1D169-2724-4FD3-8015-463BF8AB22A3}"/>
              </a:ext>
            </a:extLst>
          </p:cNvPr>
          <p:cNvSpPr>
            <a:spLocks noGrp="1"/>
          </p:cNvSpPr>
          <p:nvPr>
            <p:ph type="sldNum" sz="quarter" idx="15"/>
          </p:nvPr>
        </p:nvSpPr>
        <p:spPr/>
        <p:txBody>
          <a:bodyPr/>
          <a:lstStyle/>
          <a:p>
            <a:fld id="{0969892B-6FB2-445D-B6A4-8332FBFF141C}" type="slidenum">
              <a:rPr lang="en-US" smtClean="0"/>
              <a:pPr/>
              <a:t>‹#›</a:t>
            </a:fld>
            <a:endParaRPr lang="en-US" dirty="0"/>
          </a:p>
        </p:txBody>
      </p:sp>
      <p:sp>
        <p:nvSpPr>
          <p:cNvPr id="7" name="Text Placeholder 3">
            <a:extLst>
              <a:ext uri="{FF2B5EF4-FFF2-40B4-BE49-F238E27FC236}">
                <a16:creationId xmlns:a16="http://schemas.microsoft.com/office/drawing/2014/main" id="{9A9D8E24-030E-4417-BB5C-76E4A3A44A43}"/>
              </a:ext>
            </a:extLst>
          </p:cNvPr>
          <p:cNvSpPr>
            <a:spLocks noGrp="1"/>
          </p:cNvSpPr>
          <p:nvPr>
            <p:ph type="body" sz="quarter" idx="18" hasCustomPrompt="1"/>
          </p:nvPr>
        </p:nvSpPr>
        <p:spPr>
          <a:xfrm>
            <a:off x="7101840" y="3169779"/>
            <a:ext cx="4079680" cy="302630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150948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 Circle Photos with Text and Background Image">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10B58E-1BDA-4DC5-812F-F1A7F9995AA6}"/>
              </a:ext>
            </a:extLst>
          </p:cNvPr>
          <p:cNvSpPr>
            <a:spLocks noGrp="1"/>
          </p:cNvSpPr>
          <p:nvPr>
            <p:ph type="title"/>
          </p:nvPr>
        </p:nvSpPr>
        <p:spPr>
          <a:xfrm>
            <a:off x="1037288" y="550598"/>
            <a:ext cx="9980337" cy="1249845"/>
          </a:xfrm>
        </p:spPr>
        <p:txBody>
          <a:bodyPr anchor="b" anchorCtr="0"/>
          <a:lstStyle>
            <a:lvl1pPr algn="ctr">
              <a:defRPr>
                <a:solidFill>
                  <a:schemeClr val="bg2"/>
                </a:solidFill>
              </a:defRPr>
            </a:lvl1pPr>
          </a:lstStyle>
          <a:p>
            <a:r>
              <a:rPr lang="en-US"/>
              <a:t>Click to edit Master title style</a:t>
            </a:r>
          </a:p>
        </p:txBody>
      </p:sp>
      <p:sp>
        <p:nvSpPr>
          <p:cNvPr id="17" name="Picture Placeholder 4">
            <a:extLst>
              <a:ext uri="{FF2B5EF4-FFF2-40B4-BE49-F238E27FC236}">
                <a16:creationId xmlns:a16="http://schemas.microsoft.com/office/drawing/2014/main" id="{D6606D77-A67F-4ADB-949F-66533FC0A311}"/>
              </a:ext>
            </a:extLst>
          </p:cNvPr>
          <p:cNvSpPr>
            <a:spLocks noGrp="1"/>
          </p:cNvSpPr>
          <p:nvPr>
            <p:ph type="pic" sz="quarter" idx="22"/>
          </p:nvPr>
        </p:nvSpPr>
        <p:spPr>
          <a:xfrm>
            <a:off x="1774359"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dirty="0"/>
          </a:p>
        </p:txBody>
      </p:sp>
      <p:sp>
        <p:nvSpPr>
          <p:cNvPr id="18" name="Picture Placeholder 4">
            <a:extLst>
              <a:ext uri="{FF2B5EF4-FFF2-40B4-BE49-F238E27FC236}">
                <a16:creationId xmlns:a16="http://schemas.microsoft.com/office/drawing/2014/main" id="{C770B54F-55A3-402D-9B0F-DAC6DBC6E07B}"/>
              </a:ext>
            </a:extLst>
          </p:cNvPr>
          <p:cNvSpPr>
            <a:spLocks noGrp="1"/>
          </p:cNvSpPr>
          <p:nvPr>
            <p:ph type="pic" sz="quarter" idx="23"/>
          </p:nvPr>
        </p:nvSpPr>
        <p:spPr>
          <a:xfrm>
            <a:off x="4022894"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dirty="0"/>
          </a:p>
        </p:txBody>
      </p:sp>
      <p:sp>
        <p:nvSpPr>
          <p:cNvPr id="19" name="Picture Placeholder 4">
            <a:extLst>
              <a:ext uri="{FF2B5EF4-FFF2-40B4-BE49-F238E27FC236}">
                <a16:creationId xmlns:a16="http://schemas.microsoft.com/office/drawing/2014/main" id="{FA92C845-76C4-4C4C-8B69-9ACEC630DA4E}"/>
              </a:ext>
            </a:extLst>
          </p:cNvPr>
          <p:cNvSpPr>
            <a:spLocks noGrp="1"/>
          </p:cNvSpPr>
          <p:nvPr>
            <p:ph type="pic" sz="quarter" idx="24"/>
          </p:nvPr>
        </p:nvSpPr>
        <p:spPr>
          <a:xfrm>
            <a:off x="6267473"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dirty="0"/>
          </a:p>
        </p:txBody>
      </p:sp>
      <p:sp>
        <p:nvSpPr>
          <p:cNvPr id="20" name="Picture Placeholder 4">
            <a:extLst>
              <a:ext uri="{FF2B5EF4-FFF2-40B4-BE49-F238E27FC236}">
                <a16:creationId xmlns:a16="http://schemas.microsoft.com/office/drawing/2014/main" id="{377DF013-4263-46B2-845A-C06F744B5B06}"/>
              </a:ext>
            </a:extLst>
          </p:cNvPr>
          <p:cNvSpPr>
            <a:spLocks noGrp="1"/>
          </p:cNvSpPr>
          <p:nvPr>
            <p:ph type="pic" sz="quarter" idx="25"/>
          </p:nvPr>
        </p:nvSpPr>
        <p:spPr>
          <a:xfrm>
            <a:off x="8519965" y="2163172"/>
            <a:ext cx="1853639" cy="1850923"/>
          </a:xfrm>
          <a:prstGeom prst="ellipse">
            <a:avLst/>
          </a:prstGeom>
          <a:solidFill>
            <a:schemeClr val="bg2"/>
          </a:solidFill>
          <a:effectLst>
            <a:outerShdw blurRad="50800" dist="38100" dir="5400000" algn="t" rotWithShape="0">
              <a:prstClr val="black">
                <a:alpha val="40000"/>
              </a:prstClr>
            </a:outerShdw>
          </a:effectLst>
        </p:spPr>
        <p:txBody>
          <a:bodyPr anchor="ctr">
            <a:normAutofit/>
          </a:bodyPr>
          <a:lstStyle>
            <a:lvl1pPr algn="ctr">
              <a:defRPr sz="1200"/>
            </a:lvl1pPr>
          </a:lstStyle>
          <a:p>
            <a:endParaRPr lang="en-US" dirty="0"/>
          </a:p>
        </p:txBody>
      </p:sp>
      <p:sp>
        <p:nvSpPr>
          <p:cNvPr id="5" name="Slide Number Placeholder 4">
            <a:extLst>
              <a:ext uri="{FF2B5EF4-FFF2-40B4-BE49-F238E27FC236}">
                <a16:creationId xmlns:a16="http://schemas.microsoft.com/office/drawing/2014/main" id="{11F597EA-B5A5-48F4-89AC-CC7BBB03044C}"/>
              </a:ext>
            </a:extLst>
          </p:cNvPr>
          <p:cNvSpPr>
            <a:spLocks noGrp="1"/>
          </p:cNvSpPr>
          <p:nvPr>
            <p:ph type="sldNum" sz="quarter" idx="26"/>
          </p:nvPr>
        </p:nvSpPr>
        <p:spPr>
          <a:xfrm>
            <a:off x="1" y="6356352"/>
            <a:ext cx="1003852" cy="365125"/>
          </a:xfrm>
        </p:spPr>
        <p:txBody>
          <a:bodyPr/>
          <a:lstStyle>
            <a:lvl1pPr>
              <a:defRPr>
                <a:solidFill>
                  <a:schemeClr val="bg2"/>
                </a:solidFill>
              </a:defRPr>
            </a:lvl1pPr>
          </a:lstStyle>
          <a:p>
            <a:fld id="{0969892B-6FB2-445D-B6A4-8332FBFF141C}" type="slidenum">
              <a:rPr lang="en-US" smtClean="0"/>
              <a:pPr/>
              <a:t>‹#›</a:t>
            </a:fld>
            <a:endParaRPr lang="en-US" dirty="0"/>
          </a:p>
        </p:txBody>
      </p:sp>
      <p:sp>
        <p:nvSpPr>
          <p:cNvPr id="10" name="Text Placeholder 38">
            <a:extLst>
              <a:ext uri="{FF2B5EF4-FFF2-40B4-BE49-F238E27FC236}">
                <a16:creationId xmlns:a16="http://schemas.microsoft.com/office/drawing/2014/main" id="{D0024B53-DFBD-4ECF-9EAE-E1E1C270B621}"/>
              </a:ext>
            </a:extLst>
          </p:cNvPr>
          <p:cNvSpPr>
            <a:spLocks noGrp="1"/>
          </p:cNvSpPr>
          <p:nvPr>
            <p:ph type="body" sz="quarter" idx="28" hasCustomPrompt="1"/>
          </p:nvPr>
        </p:nvSpPr>
        <p:spPr>
          <a:xfrm>
            <a:off x="1757365"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1" name="Text Placeholder 38">
            <a:extLst>
              <a:ext uri="{FF2B5EF4-FFF2-40B4-BE49-F238E27FC236}">
                <a16:creationId xmlns:a16="http://schemas.microsoft.com/office/drawing/2014/main" id="{F9B5FD3E-BA77-4650-AB68-D8C44BF13B5C}"/>
              </a:ext>
            </a:extLst>
          </p:cNvPr>
          <p:cNvSpPr>
            <a:spLocks noGrp="1"/>
          </p:cNvSpPr>
          <p:nvPr>
            <p:ph type="body" sz="quarter" idx="29" hasCustomPrompt="1"/>
          </p:nvPr>
        </p:nvSpPr>
        <p:spPr>
          <a:xfrm>
            <a:off x="4087886" y="4376143"/>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2" name="Text Placeholder 38">
            <a:extLst>
              <a:ext uri="{FF2B5EF4-FFF2-40B4-BE49-F238E27FC236}">
                <a16:creationId xmlns:a16="http://schemas.microsoft.com/office/drawing/2014/main" id="{C92D60A7-6AC2-476B-85F2-D77CB5789D36}"/>
              </a:ext>
            </a:extLst>
          </p:cNvPr>
          <p:cNvSpPr>
            <a:spLocks noGrp="1"/>
          </p:cNvSpPr>
          <p:nvPr>
            <p:ph type="body" sz="quarter" idx="30" hasCustomPrompt="1"/>
          </p:nvPr>
        </p:nvSpPr>
        <p:spPr>
          <a:xfrm>
            <a:off x="6431709"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
        <p:nvSpPr>
          <p:cNvPr id="13" name="Text Placeholder 38">
            <a:extLst>
              <a:ext uri="{FF2B5EF4-FFF2-40B4-BE49-F238E27FC236}">
                <a16:creationId xmlns:a16="http://schemas.microsoft.com/office/drawing/2014/main" id="{E4D14BAF-BBA6-472C-8106-972F8A5E6FCA}"/>
              </a:ext>
            </a:extLst>
          </p:cNvPr>
          <p:cNvSpPr>
            <a:spLocks noGrp="1"/>
          </p:cNvSpPr>
          <p:nvPr>
            <p:ph type="body" sz="quarter" idx="31" hasCustomPrompt="1"/>
          </p:nvPr>
        </p:nvSpPr>
        <p:spPr>
          <a:xfrm>
            <a:off x="8783457" y="4376824"/>
            <a:ext cx="1781175" cy="1882775"/>
          </a:xfrm>
        </p:spPr>
        <p:txBody>
          <a:bodyPr>
            <a:normAutofit/>
          </a:bodyPr>
          <a:lstStyle>
            <a:lvl1pPr algn="ctr">
              <a:defRPr sz="1100">
                <a:solidFill>
                  <a:schemeClr val="bg2"/>
                </a:solidFill>
              </a:defRPr>
            </a:lvl1pPr>
            <a:lvl2pPr algn="ctr">
              <a:defRPr sz="1100"/>
            </a:lvl2pPr>
            <a:lvl3pPr algn="ctr">
              <a:defRPr sz="1100"/>
            </a:lvl3pPr>
            <a:lvl4pPr algn="ctr">
              <a:defRPr sz="1100"/>
            </a:lvl4pPr>
            <a:lvl5pPr algn="ctr">
              <a:defRPr sz="11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755157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Staggered">
    <p:spTree>
      <p:nvGrpSpPr>
        <p:cNvPr id="1" name=""/>
        <p:cNvGrpSpPr/>
        <p:nvPr/>
      </p:nvGrpSpPr>
      <p:grpSpPr>
        <a:xfrm>
          <a:off x="0" y="0"/>
          <a:ext cx="0" cy="0"/>
          <a:chOff x="0" y="0"/>
          <a:chExt cx="0" cy="0"/>
        </a:xfrm>
      </p:grpSpPr>
      <p:sp>
        <p:nvSpPr>
          <p:cNvPr id="2" name="Title 1"/>
          <p:cNvSpPr>
            <a:spLocks noGrp="1"/>
          </p:cNvSpPr>
          <p:nvPr>
            <p:ph type="title"/>
          </p:nvPr>
        </p:nvSpPr>
        <p:spPr>
          <a:xfrm>
            <a:off x="1009332" y="3444240"/>
            <a:ext cx="4057016" cy="3413760"/>
          </a:xfrm>
        </p:spPr>
        <p:txBody>
          <a:bodyPr anchor="ctr" anchorCtr="0"/>
          <a:lstStyle/>
          <a:p>
            <a:r>
              <a:rPr lang="en-US"/>
              <a:t>Click to edit Master title style</a:t>
            </a:r>
          </a:p>
        </p:txBody>
      </p:sp>
      <p:sp>
        <p:nvSpPr>
          <p:cNvPr id="6" name="Picture Placeholder 8"/>
          <p:cNvSpPr>
            <a:spLocks noGrp="1"/>
          </p:cNvSpPr>
          <p:nvPr>
            <p:ph type="pic" sz="quarter" idx="14" hasCustomPrompt="1"/>
          </p:nvPr>
        </p:nvSpPr>
        <p:spPr>
          <a:xfrm>
            <a:off x="3037840" y="0"/>
            <a:ext cx="3058160" cy="3444240"/>
          </a:xfrm>
          <a:prstGeom prst="rect">
            <a:avLst/>
          </a:prstGeom>
          <a:gradFill>
            <a:gsLst>
              <a:gs pos="0">
                <a:schemeClr val="tx1">
                  <a:alpha val="40000"/>
                </a:schemeClr>
              </a:gs>
              <a:gs pos="99000">
                <a:schemeClr val="tx1">
                  <a:alpha val="20000"/>
                </a:schemeClr>
              </a:gs>
            </a:gsLst>
            <a:lin ang="5400000" scaled="1"/>
          </a:gradFill>
          <a:ln>
            <a:noFill/>
          </a:ln>
          <a:effectLst>
            <a:outerShdw blurRad="762000" dist="254000" dir="5400000" algn="t" rotWithShape="0">
              <a:prstClr val="black">
                <a:alpha val="30000"/>
              </a:prstClr>
            </a:outerShdw>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5" name="Picture Placeholder 8"/>
          <p:cNvSpPr>
            <a:spLocks noGrp="1"/>
          </p:cNvSpPr>
          <p:nvPr>
            <p:ph type="pic" sz="quarter" idx="13" hasCustomPrompt="1"/>
          </p:nvPr>
        </p:nvSpPr>
        <p:spPr>
          <a:xfrm>
            <a:off x="6085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hasCustomPrompt="1"/>
          </p:nvPr>
        </p:nvSpPr>
        <p:spPr>
          <a:xfrm>
            <a:off x="9133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icon to insert photo (this text will not appear in presentation mode)</a:t>
            </a:r>
          </a:p>
        </p:txBody>
      </p:sp>
      <p:sp>
        <p:nvSpPr>
          <p:cNvPr id="7" name="Text Placeholder 3">
            <a:extLst>
              <a:ext uri="{FF2B5EF4-FFF2-40B4-BE49-F238E27FC236}">
                <a16:creationId xmlns:a16="http://schemas.microsoft.com/office/drawing/2014/main" id="{0B5C2248-71C6-4907-86BB-94F087D908AA}"/>
              </a:ext>
            </a:extLst>
          </p:cNvPr>
          <p:cNvSpPr>
            <a:spLocks noGrp="1"/>
          </p:cNvSpPr>
          <p:nvPr>
            <p:ph type="body" sz="quarter" idx="18" hasCustomPrompt="1"/>
          </p:nvPr>
        </p:nvSpPr>
        <p:spPr>
          <a:xfrm>
            <a:off x="7094551" y="0"/>
            <a:ext cx="4137556" cy="3429000"/>
          </a:xfrm>
        </p:spPr>
        <p:txBody>
          <a:bodyPr anchor="ctr" anchorCtr="0">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081938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Right - Narrow Block Left">
    <p:spTree>
      <p:nvGrpSpPr>
        <p:cNvPr id="1" name=""/>
        <p:cNvGrpSpPr/>
        <p:nvPr/>
      </p:nvGrpSpPr>
      <p:grpSpPr>
        <a:xfrm>
          <a:off x="0" y="0"/>
          <a:ext cx="0" cy="0"/>
          <a:chOff x="0" y="0"/>
          <a:chExt cx="0" cy="0"/>
        </a:xfrm>
      </p:grpSpPr>
      <p:sp>
        <p:nvSpPr>
          <p:cNvPr id="4" name="Picture Placeholder 8"/>
          <p:cNvSpPr>
            <a:spLocks noGrp="1"/>
          </p:cNvSpPr>
          <p:nvPr>
            <p:ph type="pic" sz="quarter" idx="12" hasCustomPrompt="1"/>
          </p:nvPr>
        </p:nvSpPr>
        <p:spPr>
          <a:xfrm>
            <a:off x="1016000" y="0"/>
            <a:ext cx="3058160" cy="6858000"/>
          </a:xfrm>
          <a:prstGeom prst="rect">
            <a:avLst/>
          </a:prstGeom>
          <a:solidFill>
            <a:schemeClr val="tx1"/>
          </a:solidFill>
          <a:ln>
            <a:noFill/>
          </a:ln>
          <a:effectLst/>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itle 1">
            <a:extLst>
              <a:ext uri="{FF2B5EF4-FFF2-40B4-BE49-F238E27FC236}">
                <a16:creationId xmlns:a16="http://schemas.microsoft.com/office/drawing/2014/main" id="{6BA3C448-7127-4C1F-83F9-532BB7FF5ED7}"/>
              </a:ext>
            </a:extLst>
          </p:cNvPr>
          <p:cNvSpPr>
            <a:spLocks noGrp="1"/>
          </p:cNvSpPr>
          <p:nvPr>
            <p:ph type="title"/>
          </p:nvPr>
        </p:nvSpPr>
        <p:spPr>
          <a:xfrm>
            <a:off x="5067300" y="789710"/>
            <a:ext cx="6114221" cy="1406839"/>
          </a:xfrm>
        </p:spPr>
        <p:txBody>
          <a:bodyPr anchor="b" anchorCtr="0"/>
          <a:lstStyle/>
          <a:p>
            <a:r>
              <a:rPr lang="en-US"/>
              <a:t>Click to edit Master title</a:t>
            </a:r>
          </a:p>
        </p:txBody>
      </p:sp>
      <p:sp>
        <p:nvSpPr>
          <p:cNvPr id="8" name="Text Placeholder 3">
            <a:extLst>
              <a:ext uri="{FF2B5EF4-FFF2-40B4-BE49-F238E27FC236}">
                <a16:creationId xmlns:a16="http://schemas.microsoft.com/office/drawing/2014/main" id="{F76545C7-52B4-48BA-8325-AE6ADF326ED4}"/>
              </a:ext>
            </a:extLst>
          </p:cNvPr>
          <p:cNvSpPr>
            <a:spLocks noGrp="1"/>
          </p:cNvSpPr>
          <p:nvPr>
            <p:ph type="body" sz="quarter" idx="18" hasCustomPrompt="1"/>
          </p:nvPr>
        </p:nvSpPr>
        <p:spPr>
          <a:xfrm>
            <a:off x="5067300" y="2597728"/>
            <a:ext cx="6114221" cy="3470564"/>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893494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Left - Title Above Block">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4"/>
            <a:ext cx="4067176" cy="1249845"/>
          </a:xfrm>
        </p:spPr>
        <p:txBody>
          <a:bodyPr/>
          <a:lstStyle/>
          <a:p>
            <a:r>
              <a:rPr lang="en-US"/>
              <a:t>Click to edit Master title style</a:t>
            </a:r>
          </a:p>
        </p:txBody>
      </p:sp>
      <p:sp>
        <p:nvSpPr>
          <p:cNvPr id="5" name="Picture Placeholder 8"/>
          <p:cNvSpPr>
            <a:spLocks noGrp="1"/>
          </p:cNvSpPr>
          <p:nvPr>
            <p:ph type="pic" sz="quarter" idx="13" hasCustomPrompt="1"/>
          </p:nvPr>
        </p:nvSpPr>
        <p:spPr>
          <a:xfrm>
            <a:off x="2028825" y="3429000"/>
            <a:ext cx="4067176" cy="3429000"/>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ext Placeholder 3">
            <a:extLst>
              <a:ext uri="{FF2B5EF4-FFF2-40B4-BE49-F238E27FC236}">
                <a16:creationId xmlns:a16="http://schemas.microsoft.com/office/drawing/2014/main" id="{6A2D9993-96B7-4F61-8127-49372BACA4F2}"/>
              </a:ext>
            </a:extLst>
          </p:cNvPr>
          <p:cNvSpPr>
            <a:spLocks noGrp="1"/>
          </p:cNvSpPr>
          <p:nvPr>
            <p:ph type="body" sz="quarter" idx="18" hasCustomPrompt="1"/>
          </p:nvPr>
        </p:nvSpPr>
        <p:spPr>
          <a:xfrm>
            <a:off x="7197919" y="1206010"/>
            <a:ext cx="3879851" cy="5016776"/>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1131113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Left - Narrow Block Right">
    <p:spTree>
      <p:nvGrpSpPr>
        <p:cNvPr id="1" name=""/>
        <p:cNvGrpSpPr/>
        <p:nvPr/>
      </p:nvGrpSpPr>
      <p:grpSpPr>
        <a:xfrm>
          <a:off x="0" y="0"/>
          <a:ext cx="0" cy="0"/>
          <a:chOff x="0" y="0"/>
          <a:chExt cx="0" cy="0"/>
        </a:xfrm>
      </p:grpSpPr>
      <p:sp>
        <p:nvSpPr>
          <p:cNvPr id="2" name="Title 1"/>
          <p:cNvSpPr>
            <a:spLocks noGrp="1"/>
          </p:cNvSpPr>
          <p:nvPr>
            <p:ph type="title"/>
          </p:nvPr>
        </p:nvSpPr>
        <p:spPr>
          <a:xfrm>
            <a:off x="996237" y="946704"/>
            <a:ext cx="5991417" cy="1249845"/>
          </a:xfrm>
        </p:spPr>
        <p:txBody>
          <a:bodyPr anchor="b" anchorCtr="0"/>
          <a:lstStyle/>
          <a:p>
            <a:r>
              <a:rPr lang="en-US"/>
              <a:t>Click to edit Master title style</a:t>
            </a:r>
          </a:p>
        </p:txBody>
      </p:sp>
      <p:sp>
        <p:nvSpPr>
          <p:cNvPr id="5" name="Picture Placeholder 8"/>
          <p:cNvSpPr>
            <a:spLocks noGrp="1"/>
          </p:cNvSpPr>
          <p:nvPr>
            <p:ph type="pic" sz="quarter" idx="13" hasCustomPrompt="1"/>
          </p:nvPr>
        </p:nvSpPr>
        <p:spPr>
          <a:xfrm>
            <a:off x="8124823" y="0"/>
            <a:ext cx="4067176" cy="6858000"/>
          </a:xfrm>
          <a:prstGeom prst="rect">
            <a:avLst/>
          </a:prstGeom>
          <a:solidFill>
            <a:schemeClr val="tx1"/>
          </a:solidFill>
          <a:ln>
            <a:noFill/>
          </a:ln>
        </p:spPr>
        <p:txBody>
          <a:bodyPr wrap="square" anchor="ctr">
            <a:noAutofit/>
          </a:bodyPr>
          <a:lstStyle>
            <a:lvl1pPr marL="0" marR="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2"/>
                </a:solidFill>
              </a:defRPr>
            </a:lvl1pPr>
          </a:lstStyle>
          <a:p>
            <a:pPr marL="0" marR="0" lvl="0" indent="0" algn="ctr" defTabSz="914296"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*OPTIONAL* Click icon to insert photo </a:t>
            </a:r>
            <a:br>
              <a:rPr lang="en-US" dirty="0"/>
            </a:br>
            <a:r>
              <a:rPr lang="en-US" dirty="0"/>
              <a:t>(this text will not appear in presentation mode)</a:t>
            </a:r>
          </a:p>
        </p:txBody>
      </p:sp>
      <p:sp>
        <p:nvSpPr>
          <p:cNvPr id="6" name="Text Placeholder 3">
            <a:extLst>
              <a:ext uri="{FF2B5EF4-FFF2-40B4-BE49-F238E27FC236}">
                <a16:creationId xmlns:a16="http://schemas.microsoft.com/office/drawing/2014/main" id="{65011AF5-4E5D-4C3C-86E8-9F3CA954AADA}"/>
              </a:ext>
            </a:extLst>
          </p:cNvPr>
          <p:cNvSpPr>
            <a:spLocks noGrp="1"/>
          </p:cNvSpPr>
          <p:nvPr>
            <p:ph type="body" sz="quarter" idx="18" hasCustomPrompt="1"/>
          </p:nvPr>
        </p:nvSpPr>
        <p:spPr>
          <a:xfrm>
            <a:off x="1003852" y="2769251"/>
            <a:ext cx="5991416" cy="3249413"/>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421610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1B7D-E37A-4B89-9866-7C84DA3E75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AED452-DEEF-496B-B4F6-CDD2F0702E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FC5503-CD90-4004-B0CF-04D8E0DD39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61A6B0-0596-4754-B409-224BB474A21A}"/>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6" name="Footer Placeholder 5">
            <a:extLst>
              <a:ext uri="{FF2B5EF4-FFF2-40B4-BE49-F238E27FC236}">
                <a16:creationId xmlns:a16="http://schemas.microsoft.com/office/drawing/2014/main" id="{1ACF211F-BD88-4C46-8922-067BD6CDF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A3F0E-B086-43B2-83E8-F50162561156}"/>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399983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Heading with Block">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FE9F0-BA58-4BBD-AE85-AB147AA6B769}"/>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8" name="Picture Placeholder 8">
            <a:extLst>
              <a:ext uri="{FF2B5EF4-FFF2-40B4-BE49-F238E27FC236}">
                <a16:creationId xmlns:a16="http://schemas.microsoft.com/office/drawing/2014/main" id="{287AE1ED-33FF-4C21-9E2D-A9D2A44177AC}"/>
              </a:ext>
            </a:extLst>
          </p:cNvPr>
          <p:cNvSpPr>
            <a:spLocks noGrp="1"/>
          </p:cNvSpPr>
          <p:nvPr>
            <p:ph type="pic" sz="quarter" idx="15" hasCustomPrompt="1"/>
          </p:nvPr>
        </p:nvSpPr>
        <p:spPr>
          <a:xfrm>
            <a:off x="6096001" y="-30480"/>
            <a:ext cx="6085840" cy="6888480"/>
          </a:xfrm>
          <a:prstGeom prst="rect">
            <a:avLst/>
          </a:prstGeom>
          <a:solidFill>
            <a:schemeClr val="tx1"/>
          </a:solidFill>
          <a:ln>
            <a:noFill/>
          </a:ln>
        </p:spPr>
        <p:txBody>
          <a:bodyPr wrap="square" anchor="ctr">
            <a:noAutofit/>
          </a:bodyPr>
          <a:lstStyle>
            <a:lvl1pPr algn="ctr">
              <a:lnSpc>
                <a:spcPct val="100000"/>
              </a:lnSpc>
              <a:defRPr sz="2000" i="0">
                <a:solidFill>
                  <a:schemeClr val="bg2"/>
                </a:solidFill>
              </a:defRPr>
            </a:lvl1pPr>
          </a:lstStyle>
          <a:p>
            <a:r>
              <a:rPr lang="en-US" dirty="0"/>
              <a:t>*OPTIONAL* Click icon to insert photo </a:t>
            </a:r>
            <a:br>
              <a:rPr lang="en-US" dirty="0"/>
            </a:br>
            <a:r>
              <a:rPr lang="en-US" dirty="0"/>
              <a:t>(this text will not appear in presentation mode)</a:t>
            </a:r>
          </a:p>
        </p:txBody>
      </p:sp>
      <p:sp>
        <p:nvSpPr>
          <p:cNvPr id="9" name="Title 1">
            <a:extLst>
              <a:ext uri="{FF2B5EF4-FFF2-40B4-BE49-F238E27FC236}">
                <a16:creationId xmlns:a16="http://schemas.microsoft.com/office/drawing/2014/main" id="{9DCE877B-ADBD-47CC-9DCB-676BF6E95BAF}"/>
              </a:ext>
            </a:extLst>
          </p:cNvPr>
          <p:cNvSpPr>
            <a:spLocks noGrp="1"/>
          </p:cNvSpPr>
          <p:nvPr>
            <p:ph type="title"/>
          </p:nvPr>
        </p:nvSpPr>
        <p:spPr>
          <a:xfrm>
            <a:off x="1024971" y="1175303"/>
            <a:ext cx="10146612" cy="1647411"/>
          </a:xfrm>
          <a:effectLst>
            <a:outerShdw blurRad="139700" dist="50800" dir="5400000" algn="t" rotWithShape="0">
              <a:prstClr val="black">
                <a:alpha val="14000"/>
              </a:prstClr>
            </a:outerShdw>
          </a:effectLst>
        </p:spPr>
        <p:txBody>
          <a:bodyPr/>
          <a:lstStyle>
            <a:lvl1pPr>
              <a:defRPr sz="12000" b="1" i="0">
                <a:solidFill>
                  <a:schemeClr val="accent1"/>
                </a:solidFill>
                <a:latin typeface="+mj-lt"/>
                <a:ea typeface="Montserrat Black" charset="0"/>
                <a:cs typeface="Montserrat Black" charset="0"/>
              </a:defRPr>
            </a:lvl1pPr>
          </a:lstStyle>
          <a:p>
            <a:r>
              <a:rPr lang="en-US"/>
              <a:t>Click to edit</a:t>
            </a:r>
          </a:p>
        </p:txBody>
      </p:sp>
      <p:sp>
        <p:nvSpPr>
          <p:cNvPr id="10" name="Text Placeholder 3">
            <a:extLst>
              <a:ext uri="{FF2B5EF4-FFF2-40B4-BE49-F238E27FC236}">
                <a16:creationId xmlns:a16="http://schemas.microsoft.com/office/drawing/2014/main" id="{4C7EA147-7124-4592-947A-9072059DFD28}"/>
              </a:ext>
            </a:extLst>
          </p:cNvPr>
          <p:cNvSpPr>
            <a:spLocks noGrp="1"/>
          </p:cNvSpPr>
          <p:nvPr>
            <p:ph type="body" sz="quarter" idx="18" hasCustomPrompt="1"/>
          </p:nvPr>
        </p:nvSpPr>
        <p:spPr>
          <a:xfrm>
            <a:off x="1003852" y="3429000"/>
            <a:ext cx="4141355" cy="2535072"/>
          </a:xfrm>
        </p:spPr>
        <p:txBody>
          <a:bodyPr>
            <a:normAutofit/>
          </a:bodyPr>
          <a:lstStyle>
            <a:lvl1pPr>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 </a:t>
            </a:r>
            <a:r>
              <a:rPr lang="en-US" err="1"/>
              <a:t>mauris</a:t>
            </a:r>
            <a:r>
              <a:rPr lang="en-US"/>
              <a:t>, </a:t>
            </a:r>
            <a:r>
              <a:rPr lang="en-US" err="1"/>
              <a:t>nec</a:t>
            </a:r>
            <a:r>
              <a:rPr lang="en-US"/>
              <a:t> </a:t>
            </a:r>
            <a:r>
              <a:rPr lang="en-US" err="1"/>
              <a:t>viverra</a:t>
            </a:r>
            <a:r>
              <a:rPr lang="en-US"/>
              <a:t> </a:t>
            </a:r>
            <a:r>
              <a:rPr lang="en-US" err="1"/>
              <a:t>sapien</a:t>
            </a:r>
            <a:r>
              <a:rPr lang="en-US"/>
              <a:t>.</a:t>
            </a:r>
          </a:p>
        </p:txBody>
      </p:sp>
    </p:spTree>
    <p:extLst>
      <p:ext uri="{BB962C8B-B14F-4D97-AF65-F5344CB8AC3E}">
        <p14:creationId xmlns:p14="http://schemas.microsoft.com/office/powerpoint/2010/main" val="3359783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Dark Blu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4" name="Rectangle 3">
            <a:extLst>
              <a:ext uri="{FF2B5EF4-FFF2-40B4-BE49-F238E27FC236}">
                <a16:creationId xmlns:a16="http://schemas.microsoft.com/office/drawing/2014/main" id="{4E07A530-64AB-4D9E-8E0E-7F298B086FA8}"/>
              </a:ext>
            </a:extLst>
          </p:cNvPr>
          <p:cNvSpPr/>
          <p:nvPr userDrawn="1"/>
        </p:nvSpPr>
        <p:spPr>
          <a:xfrm>
            <a:off x="1227693" y="740231"/>
            <a:ext cx="10964307" cy="6117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Freeform 16">
            <a:extLst>
              <a:ext uri="{FF2B5EF4-FFF2-40B4-BE49-F238E27FC236}">
                <a16:creationId xmlns:a16="http://schemas.microsoft.com/office/drawing/2014/main" id="{3744CC5F-1AF2-44A3-A943-755E519DB23C}"/>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bg2"/>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12" name="Text Placeholder 11">
            <a:extLst>
              <a:ext uri="{FF2B5EF4-FFF2-40B4-BE49-F238E27FC236}">
                <a16:creationId xmlns:a16="http://schemas.microsoft.com/office/drawing/2014/main" id="{19C20D9C-30E0-4378-AE4D-0625BF5BAC9F}"/>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bg2"/>
                </a:solidFill>
              </a:defRPr>
            </a:lvl1pPr>
          </a:lstStyle>
          <a:p>
            <a:pPr lvl="0"/>
            <a:r>
              <a:rPr lang="en-US"/>
              <a:t>Name</a:t>
            </a:r>
          </a:p>
          <a:p>
            <a:pPr lvl="0"/>
            <a:r>
              <a:rPr lang="en-US"/>
              <a:t>Title</a:t>
            </a:r>
          </a:p>
        </p:txBody>
      </p:sp>
    </p:spTree>
    <p:extLst>
      <p:ext uri="{BB962C8B-B14F-4D97-AF65-F5344CB8AC3E}">
        <p14:creationId xmlns:p14="http://schemas.microsoft.com/office/powerpoint/2010/main" val="165053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Grey">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EDCE42-A267-46CD-ABF2-A11D9062366E}"/>
              </a:ext>
            </a:extLst>
          </p:cNvPr>
          <p:cNvSpPr>
            <a:spLocks noGrp="1"/>
          </p:cNvSpPr>
          <p:nvPr>
            <p:ph type="sldNum" sz="quarter" idx="10"/>
          </p:nvPr>
        </p:nvSpPr>
        <p:spPr/>
        <p:txBody>
          <a:bodyPr/>
          <a:lstStyle/>
          <a:p>
            <a:fld id="{0969892B-6FB2-445D-B6A4-8332FBFF141C}" type="slidenum">
              <a:rPr lang="en-US" smtClean="0"/>
              <a:pPr/>
              <a:t>‹#›</a:t>
            </a:fld>
            <a:endParaRPr lang="en-US" dirty="0"/>
          </a:p>
        </p:txBody>
      </p:sp>
      <p:sp>
        <p:nvSpPr>
          <p:cNvPr id="4" name="Rectangle 3">
            <a:extLst>
              <a:ext uri="{FF2B5EF4-FFF2-40B4-BE49-F238E27FC236}">
                <a16:creationId xmlns:a16="http://schemas.microsoft.com/office/drawing/2014/main" id="{4E07A530-64AB-4D9E-8E0E-7F298B086FA8}"/>
              </a:ext>
            </a:extLst>
          </p:cNvPr>
          <p:cNvSpPr/>
          <p:nvPr userDrawn="1"/>
        </p:nvSpPr>
        <p:spPr>
          <a:xfrm>
            <a:off x="1227693" y="740231"/>
            <a:ext cx="10964307" cy="611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Freeform 16">
            <a:extLst>
              <a:ext uri="{FF2B5EF4-FFF2-40B4-BE49-F238E27FC236}">
                <a16:creationId xmlns:a16="http://schemas.microsoft.com/office/drawing/2014/main" id="{3744CC5F-1AF2-44A3-A943-755E519DB23C}"/>
              </a:ext>
            </a:extLst>
          </p:cNvPr>
          <p:cNvSpPr/>
          <p:nvPr userDrawn="1"/>
        </p:nvSpPr>
        <p:spPr>
          <a:xfrm rot="16200000" flipH="1" flipV="1">
            <a:off x="1901819" y="1209340"/>
            <a:ext cx="1068080" cy="914400"/>
          </a:xfrm>
          <a:custGeom>
            <a:avLst/>
            <a:gdLst>
              <a:gd name="connsiteX0" fmla="*/ 0 w 1068080"/>
              <a:gd name="connsiteY0" fmla="*/ 914400 h 914400"/>
              <a:gd name="connsiteX1" fmla="*/ 0 w 1068080"/>
              <a:gd name="connsiteY1" fmla="*/ 0 h 914400"/>
              <a:gd name="connsiteX2" fmla="*/ 914400 w 1068080"/>
              <a:gd name="connsiteY2" fmla="*/ 0 h 914400"/>
              <a:gd name="connsiteX3" fmla="*/ 914400 w 1068080"/>
              <a:gd name="connsiteY3" fmla="*/ 760720 h 914400"/>
              <a:gd name="connsiteX4" fmla="*/ 1068080 w 1068080"/>
              <a:gd name="connsiteY4" fmla="*/ 914400 h 914400"/>
              <a:gd name="connsiteX5" fmla="*/ 914400 w 1068080"/>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080" h="914400">
                <a:moveTo>
                  <a:pt x="0" y="914400"/>
                </a:moveTo>
                <a:lnTo>
                  <a:pt x="0" y="0"/>
                </a:lnTo>
                <a:lnTo>
                  <a:pt x="914400" y="0"/>
                </a:lnTo>
                <a:lnTo>
                  <a:pt x="914400" y="760720"/>
                </a:lnTo>
                <a:lnTo>
                  <a:pt x="1068080" y="914400"/>
                </a:lnTo>
                <a:lnTo>
                  <a:pt x="914400" y="914400"/>
                </a:lnTo>
                <a:close/>
              </a:path>
            </a:pathLst>
          </a:custGeom>
          <a:solidFill>
            <a:schemeClr val="accent1"/>
          </a:solidFill>
          <a:ln w="6350">
            <a:noFill/>
          </a:ln>
          <a:effectLst>
            <a:outerShdw blurRad="508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en-US" sz="1800" dirty="0"/>
          </a:p>
        </p:txBody>
      </p:sp>
      <p:pic>
        <p:nvPicPr>
          <p:cNvPr id="7" name="Graphic 6" descr="Open quotation mark">
            <a:extLst>
              <a:ext uri="{FF2B5EF4-FFF2-40B4-BE49-F238E27FC236}">
                <a16:creationId xmlns:a16="http://schemas.microsoft.com/office/drawing/2014/main" id="{53568F02-B8B7-44B8-AFF8-E4738BE3FE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8659" y="1132500"/>
            <a:ext cx="914400" cy="914400"/>
          </a:xfrm>
          <a:prstGeom prst="rect">
            <a:avLst/>
          </a:prstGeom>
        </p:spPr>
      </p:pic>
      <p:sp>
        <p:nvSpPr>
          <p:cNvPr id="10" name="Text Placeholder 8">
            <a:extLst>
              <a:ext uri="{FF2B5EF4-FFF2-40B4-BE49-F238E27FC236}">
                <a16:creationId xmlns:a16="http://schemas.microsoft.com/office/drawing/2014/main" id="{6525A204-8618-4E43-B2D4-09CBB9C809D4}"/>
              </a:ext>
            </a:extLst>
          </p:cNvPr>
          <p:cNvSpPr>
            <a:spLocks noGrp="1"/>
          </p:cNvSpPr>
          <p:nvPr>
            <p:ph type="body" sz="quarter" idx="11" hasCustomPrompt="1"/>
          </p:nvPr>
        </p:nvSpPr>
        <p:spPr>
          <a:xfrm>
            <a:off x="1978657" y="2986692"/>
            <a:ext cx="9233315" cy="1807947"/>
          </a:xfrm>
        </p:spPr>
        <p:txBody>
          <a:bodyPr>
            <a:normAutofit/>
          </a:bodyPr>
          <a:lstStyle>
            <a:lvl1pPr>
              <a:defRPr sz="4000">
                <a:solidFill>
                  <a:schemeClr val="tx1"/>
                </a:solidFill>
                <a:latin typeface="+mj-lt"/>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Cras </a:t>
            </a:r>
            <a:r>
              <a:rPr lang="en-US" err="1"/>
              <a:t>volutpat</a:t>
            </a:r>
            <a:r>
              <a:rPr lang="en-US"/>
              <a:t> vestibulum.</a:t>
            </a:r>
          </a:p>
        </p:txBody>
      </p:sp>
      <p:sp>
        <p:nvSpPr>
          <p:cNvPr id="8" name="Text Placeholder 11">
            <a:extLst>
              <a:ext uri="{FF2B5EF4-FFF2-40B4-BE49-F238E27FC236}">
                <a16:creationId xmlns:a16="http://schemas.microsoft.com/office/drawing/2014/main" id="{A98849E3-096E-4208-8CC8-C34296CDC37D}"/>
              </a:ext>
            </a:extLst>
          </p:cNvPr>
          <p:cNvSpPr>
            <a:spLocks noGrp="1"/>
          </p:cNvSpPr>
          <p:nvPr>
            <p:ph type="body" sz="quarter" idx="12" hasCustomPrompt="1"/>
          </p:nvPr>
        </p:nvSpPr>
        <p:spPr>
          <a:xfrm>
            <a:off x="1978659" y="5235160"/>
            <a:ext cx="4285664" cy="998537"/>
          </a:xfrm>
        </p:spPr>
        <p:txBody>
          <a:bodyPr>
            <a:normAutofit/>
          </a:bodyPr>
          <a:lstStyle>
            <a:lvl1pPr>
              <a:defRPr sz="1800" b="0">
                <a:solidFill>
                  <a:schemeClr val="tx1"/>
                </a:solidFill>
              </a:defRPr>
            </a:lvl1pPr>
          </a:lstStyle>
          <a:p>
            <a:pPr lvl="0"/>
            <a:r>
              <a:rPr lang="en-US"/>
              <a:t>Name</a:t>
            </a:r>
          </a:p>
          <a:p>
            <a:pPr lvl="0"/>
            <a:r>
              <a:rPr lang="en-US"/>
              <a:t>Title</a:t>
            </a:r>
          </a:p>
        </p:txBody>
      </p:sp>
    </p:spTree>
    <p:extLst>
      <p:ext uri="{BB962C8B-B14F-4D97-AF65-F5344CB8AC3E}">
        <p14:creationId xmlns:p14="http://schemas.microsoft.com/office/powerpoint/2010/main" val="602309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501926" y="1015634"/>
            <a:ext cx="2779755" cy="2743566"/>
          </a:xfrm>
        </p:spPr>
        <p:txBody>
          <a:bodyPr/>
          <a:lstStyle>
            <a:lvl1pPr>
              <a:defRPr>
                <a:solidFill>
                  <a:schemeClr val="bg2"/>
                </a:solidFill>
              </a:defRPr>
            </a:lvl1pPr>
          </a:lstStyle>
          <a:p>
            <a:r>
              <a:rPr lang="en-US"/>
              <a:t>Click to edit Master title style</a:t>
            </a:r>
          </a:p>
        </p:txBody>
      </p:sp>
      <p:sp>
        <p:nvSpPr>
          <p:cNvPr id="3" name="Media Placeholder 2">
            <a:extLst>
              <a:ext uri="{FF2B5EF4-FFF2-40B4-BE49-F238E27FC236}">
                <a16:creationId xmlns:a16="http://schemas.microsoft.com/office/drawing/2014/main" id="{CFA13D58-9B92-4269-BFB0-4891231F7213}"/>
              </a:ext>
            </a:extLst>
          </p:cNvPr>
          <p:cNvSpPr>
            <a:spLocks noGrp="1"/>
          </p:cNvSpPr>
          <p:nvPr>
            <p:ph type="media" sz="quarter" idx="16" hasCustomPrompt="1"/>
          </p:nvPr>
        </p:nvSpPr>
        <p:spPr>
          <a:xfrm>
            <a:off x="3698241" y="601902"/>
            <a:ext cx="7909617" cy="5654196"/>
          </a:xfrm>
          <a:prstGeom prst="rect">
            <a:avLst/>
          </a:prstGeom>
          <a:gradFill>
            <a:gsLst>
              <a:gs pos="0">
                <a:schemeClr val="tx1">
                  <a:alpha val="40000"/>
                </a:schemeClr>
              </a:gs>
              <a:gs pos="99000">
                <a:schemeClr val="tx1">
                  <a:alpha val="20000"/>
                </a:schemeClr>
              </a:gs>
            </a:gsLst>
            <a:lin ang="5400000" scaled="1"/>
          </a:gradFill>
        </p:spPr>
        <p:txBody>
          <a:bodyPr anchor="ctr">
            <a:normAutofit/>
          </a:bodyPr>
          <a:lstStyle>
            <a:lvl1pPr algn="ctr">
              <a:defRPr sz="1800"/>
            </a:lvl1pPr>
          </a:lstStyle>
          <a:p>
            <a:r>
              <a:rPr lang="en-US" dirty="0"/>
              <a:t>Click icon to insert video</a:t>
            </a:r>
          </a:p>
        </p:txBody>
      </p:sp>
      <p:sp>
        <p:nvSpPr>
          <p:cNvPr id="4" name="Slide Number Placeholder 3">
            <a:extLst>
              <a:ext uri="{FF2B5EF4-FFF2-40B4-BE49-F238E27FC236}">
                <a16:creationId xmlns:a16="http://schemas.microsoft.com/office/drawing/2014/main" id="{D908FA19-28B5-4BB6-9153-2F0A0ECE8548}"/>
              </a:ext>
            </a:extLst>
          </p:cNvPr>
          <p:cNvSpPr>
            <a:spLocks noGrp="1"/>
          </p:cNvSpPr>
          <p:nvPr>
            <p:ph type="sldNum" sz="quarter" idx="17"/>
          </p:nvPr>
        </p:nvSpPr>
        <p:spPr/>
        <p:txBody>
          <a:body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1769122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19421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2867800"/>
            <a:ext cx="11360800" cy="11223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5"/>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T Sans"/>
                <a:ea typeface="PT Sans"/>
                <a:cs typeface="PT Sans"/>
                <a:sym typeface="PT Sans"/>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32292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14399"/>
            <a:ext cx="10317018" cy="1062183"/>
          </a:xfrm>
        </p:spPr>
        <p:txBody>
          <a:bodyPr anchor="t" anchorCtr="0">
            <a:noAutofit/>
          </a:bodyPr>
          <a:lstStyle>
            <a:lvl1pPr>
              <a:defRPr sz="4000" cap="none" baseline="0">
                <a:solidFill>
                  <a:srgbClr val="1C82B8"/>
                </a:solidFill>
              </a:defRPr>
            </a:lvl1pPr>
          </a:lstStyle>
          <a:p>
            <a:r>
              <a:rPr lang="en-US" dirty="0"/>
              <a:t>Click to edit master title style</a:t>
            </a:r>
          </a:p>
        </p:txBody>
      </p:sp>
      <p:pic>
        <p:nvPicPr>
          <p:cNvPr id="4" name="Picture 3">
            <a:extLst>
              <a:ext uri="{FF2B5EF4-FFF2-40B4-BE49-F238E27FC236}">
                <a16:creationId xmlns:a16="http://schemas.microsoft.com/office/drawing/2014/main" id="{CAF0DA43-6B29-1F44-9EFC-2537A1A03AC1}"/>
              </a:ext>
            </a:extLst>
          </p:cNvPr>
          <p:cNvPicPr>
            <a:picLocks noChangeAspect="1"/>
          </p:cNvPicPr>
          <p:nvPr userDrawn="1"/>
        </p:nvPicPr>
        <p:blipFill>
          <a:blip r:embed="rId2">
            <a:alphaModFix amt="5000"/>
          </a:blip>
          <a:stretch>
            <a:fillRect/>
          </a:stretch>
        </p:blipFill>
        <p:spPr>
          <a:xfrm>
            <a:off x="-38100" y="-25400"/>
            <a:ext cx="4257510" cy="6883400"/>
          </a:xfrm>
          <a:prstGeom prst="rect">
            <a:avLst/>
          </a:prstGeom>
        </p:spPr>
      </p:pic>
      <p:sp>
        <p:nvSpPr>
          <p:cNvPr id="16" name="Content Placeholder 2">
            <a:extLst>
              <a:ext uri="{FF2B5EF4-FFF2-40B4-BE49-F238E27FC236}">
                <a16:creationId xmlns:a16="http://schemas.microsoft.com/office/drawing/2014/main" id="{2610E114-2A73-8345-A1A9-430F200DB0C2}"/>
              </a:ext>
            </a:extLst>
          </p:cNvPr>
          <p:cNvSpPr>
            <a:spLocks noGrp="1"/>
          </p:cNvSpPr>
          <p:nvPr>
            <p:ph idx="1" hasCustomPrompt="1"/>
          </p:nvPr>
        </p:nvSpPr>
        <p:spPr>
          <a:xfrm>
            <a:off x="919018" y="2247900"/>
            <a:ext cx="10303164" cy="3213330"/>
          </a:xfrm>
        </p:spPr>
        <p:txBody>
          <a:bodyPr lIns="0" tIns="0" rIns="0" bIns="0">
            <a:noAutofit/>
          </a:bodyPr>
          <a:lstStyle>
            <a:lvl1pPr marL="342900" indent="-342900">
              <a:spcBef>
                <a:spcPts val="0"/>
              </a:spcBef>
              <a:spcAft>
                <a:spcPts val="1400"/>
              </a:spcAft>
              <a:buClr>
                <a:srgbClr val="D4461D"/>
              </a:buClr>
              <a:buSzPct val="100000"/>
              <a:buFontTx/>
              <a:buBlip>
                <a:blip r:embed="rId3"/>
              </a:buBlip>
              <a:defRPr sz="2000">
                <a:solidFill>
                  <a:srgbClr val="505050"/>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pic>
        <p:nvPicPr>
          <p:cNvPr id="5" name="Picture 4">
            <a:extLst>
              <a:ext uri="{FF2B5EF4-FFF2-40B4-BE49-F238E27FC236}">
                <a16:creationId xmlns:a16="http://schemas.microsoft.com/office/drawing/2014/main" id="{DF0C0486-F348-B34D-BBBD-91CBBCB6B80F}"/>
              </a:ext>
            </a:extLst>
          </p:cNvPr>
          <p:cNvPicPr>
            <a:picLocks noChangeAspect="1"/>
          </p:cNvPicPr>
          <p:nvPr userDrawn="1"/>
        </p:nvPicPr>
        <p:blipFill>
          <a:blip r:embed="rId4"/>
          <a:stretch>
            <a:fillRect/>
          </a:stretch>
        </p:blipFill>
        <p:spPr>
          <a:xfrm>
            <a:off x="8951422" y="5461230"/>
            <a:ext cx="2270760" cy="721360"/>
          </a:xfrm>
          <a:prstGeom prst="rect">
            <a:avLst/>
          </a:prstGeom>
        </p:spPr>
      </p:pic>
    </p:spTree>
    <p:extLst>
      <p:ext uri="{BB962C8B-B14F-4D97-AF65-F5344CB8AC3E}">
        <p14:creationId xmlns:p14="http://schemas.microsoft.com/office/powerpoint/2010/main" val="115238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EAF2-048F-499B-AA72-D74C670FCB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6BDA79-C036-4FCF-A304-DE619E769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019C4-0323-4909-96AC-B8260967C5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69FF5D-DA8D-4865-9E98-410EA1533D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D73B6F-1394-4D0C-B2C3-31E503F8DD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6482D2-7971-440D-949B-1FA100C50E33}"/>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8" name="Footer Placeholder 7">
            <a:extLst>
              <a:ext uri="{FF2B5EF4-FFF2-40B4-BE49-F238E27FC236}">
                <a16:creationId xmlns:a16="http://schemas.microsoft.com/office/drawing/2014/main" id="{4CE2FDA0-6A2E-48B8-A740-AAA53A60E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B0FBCF-1CE3-4133-B6EF-EE62A65E244F}"/>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137485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B115-B9AC-4503-984E-5C41422650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A9DC08-1989-4B73-BEE7-4535BF496E24}"/>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4" name="Footer Placeholder 3">
            <a:extLst>
              <a:ext uri="{FF2B5EF4-FFF2-40B4-BE49-F238E27FC236}">
                <a16:creationId xmlns:a16="http://schemas.microsoft.com/office/drawing/2014/main" id="{5082B533-E297-4844-B64D-3C5D22C354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9340C5-DCED-46E5-9743-0EC9E5BC549B}"/>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330366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CB8A4-88C9-4937-A49D-421389B8BB36}"/>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3" name="Footer Placeholder 2">
            <a:extLst>
              <a:ext uri="{FF2B5EF4-FFF2-40B4-BE49-F238E27FC236}">
                <a16:creationId xmlns:a16="http://schemas.microsoft.com/office/drawing/2014/main" id="{149587F6-B5FE-4CDC-9E5F-5DA94A0C0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D6AC85-64F0-48B9-AB22-EE0A932C324A}"/>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335930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7A65-170C-49F8-A4F1-03EDFFF5C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4DA065-2A4C-41CA-9D84-025BD0112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9FAFC3-9CB5-4E51-8250-9991E8EFA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FF12-0F9E-426E-9957-5AF28BCEE3E4}"/>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6" name="Footer Placeholder 5">
            <a:extLst>
              <a:ext uri="{FF2B5EF4-FFF2-40B4-BE49-F238E27FC236}">
                <a16:creationId xmlns:a16="http://schemas.microsoft.com/office/drawing/2014/main" id="{703BDD90-131F-440D-904C-83CBCD785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EFA12-ACF5-4F57-85F9-8C8AD42F9ED8}"/>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141589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CF3F-5C0A-496A-BD1A-3EEF3449B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F78B3-4A6B-493F-B3CC-B37B500AF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4C6C46-6D28-46C9-9958-CEF97FB7C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0BFDF-F7B7-421D-AC6F-072FB9F4F21B}"/>
              </a:ext>
            </a:extLst>
          </p:cNvPr>
          <p:cNvSpPr>
            <a:spLocks noGrp="1"/>
          </p:cNvSpPr>
          <p:nvPr>
            <p:ph type="dt" sz="half" idx="10"/>
          </p:nvPr>
        </p:nvSpPr>
        <p:spPr/>
        <p:txBody>
          <a:bodyPr/>
          <a:lstStyle/>
          <a:p>
            <a:fld id="{7CC8B534-0EB1-4D40-9B91-C4EE7649F8ED}" type="datetimeFigureOut">
              <a:rPr lang="en-US" smtClean="0"/>
              <a:t>5/10/2023</a:t>
            </a:fld>
            <a:endParaRPr lang="en-US"/>
          </a:p>
        </p:txBody>
      </p:sp>
      <p:sp>
        <p:nvSpPr>
          <p:cNvPr id="6" name="Footer Placeholder 5">
            <a:extLst>
              <a:ext uri="{FF2B5EF4-FFF2-40B4-BE49-F238E27FC236}">
                <a16:creationId xmlns:a16="http://schemas.microsoft.com/office/drawing/2014/main" id="{24C73983-9E9B-4EAA-95FA-EB431F19B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5FB68-8A29-4581-B34D-45601E621D09}"/>
              </a:ext>
            </a:extLst>
          </p:cNvPr>
          <p:cNvSpPr>
            <a:spLocks noGrp="1"/>
          </p:cNvSpPr>
          <p:nvPr>
            <p:ph type="sldNum" sz="quarter" idx="12"/>
          </p:nvPr>
        </p:nvSpPr>
        <p:spPr/>
        <p:txBody>
          <a:bodyPr/>
          <a:lstStyle/>
          <a:p>
            <a:fld id="{FFF967A6-1A87-4664-8F49-0C1679A6951B}" type="slidenum">
              <a:rPr lang="en-US" smtClean="0"/>
              <a:t>‹#›</a:t>
            </a:fld>
            <a:endParaRPr lang="en-US"/>
          </a:p>
        </p:txBody>
      </p:sp>
    </p:spTree>
    <p:extLst>
      <p:ext uri="{BB962C8B-B14F-4D97-AF65-F5344CB8AC3E}">
        <p14:creationId xmlns:p14="http://schemas.microsoft.com/office/powerpoint/2010/main" val="373871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46B23-68E2-416F-BE43-9984C469E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2318A-8CAD-4DE8-B3F1-99F669E67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64E86-D406-486F-B154-7DB57B785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8B534-0EB1-4D40-9B91-C4EE7649F8ED}" type="datetimeFigureOut">
              <a:rPr lang="en-US" smtClean="0"/>
              <a:t>5/10/2023</a:t>
            </a:fld>
            <a:endParaRPr lang="en-US"/>
          </a:p>
        </p:txBody>
      </p:sp>
      <p:sp>
        <p:nvSpPr>
          <p:cNvPr id="5" name="Footer Placeholder 4">
            <a:extLst>
              <a:ext uri="{FF2B5EF4-FFF2-40B4-BE49-F238E27FC236}">
                <a16:creationId xmlns:a16="http://schemas.microsoft.com/office/drawing/2014/main" id="{2B9D0675-1316-4E44-9062-4C3F02EF0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00D0B-0B52-41BD-834D-693597EED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967A6-1A87-4664-8F49-0C1679A6951B}" type="slidenum">
              <a:rPr lang="en-US" smtClean="0"/>
              <a:t>‹#›</a:t>
            </a:fld>
            <a:endParaRPr lang="en-US"/>
          </a:p>
        </p:txBody>
      </p:sp>
    </p:spTree>
    <p:extLst>
      <p:ext uri="{BB962C8B-B14F-4D97-AF65-F5344CB8AC3E}">
        <p14:creationId xmlns:p14="http://schemas.microsoft.com/office/powerpoint/2010/main" val="374762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3852" y="582389"/>
            <a:ext cx="10177669"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1003853" y="2150286"/>
            <a:ext cx="10177671" cy="3793315"/>
          </a:xfrm>
          <a:prstGeom prst="rect">
            <a:avLst/>
          </a:prstGeom>
        </p:spPr>
        <p:txBody>
          <a:bodyPr vert="horz" lIns="0" tIns="0" rIns="0" bIns="0" rtlCol="0">
            <a:normAutofit/>
          </a:bodyPr>
          <a:lstStyle/>
          <a:p>
            <a:pPr lvl="0"/>
            <a:r>
              <a:rPr lang="en-US"/>
              <a:t>Edit Master text styles</a:t>
            </a:r>
          </a:p>
          <a:p>
            <a:pPr lvl="1"/>
            <a:r>
              <a:rPr lang="en-US"/>
              <a:t>Second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0352485-EC98-40BC-8A75-FB0358A46464}"/>
              </a:ext>
            </a:extLst>
          </p:cNvPr>
          <p:cNvSpPr>
            <a:spLocks noGrp="1"/>
          </p:cNvSpPr>
          <p:nvPr>
            <p:ph type="sldNum" sz="quarter" idx="4"/>
          </p:nvPr>
        </p:nvSpPr>
        <p:spPr>
          <a:xfrm>
            <a:off x="1" y="6356352"/>
            <a:ext cx="1003852" cy="365125"/>
          </a:xfrm>
          <a:prstGeom prst="rect">
            <a:avLst/>
          </a:prstGeom>
        </p:spPr>
        <p:txBody>
          <a:bodyPr vert="horz" lIns="91440" tIns="45720" rIns="91440" bIns="45720" rtlCol="0" anchor="ctr"/>
          <a:lstStyle>
            <a:lvl1pPr algn="ctr">
              <a:defRPr sz="800" b="1">
                <a:solidFill>
                  <a:schemeClr val="tx1"/>
                </a:solidFill>
              </a:defRPr>
            </a:lvl1pPr>
          </a:lstStyle>
          <a:p>
            <a:fld id="{0969892B-6FB2-445D-B6A4-8332FBFF141C}" type="slidenum">
              <a:rPr lang="en-US" smtClean="0"/>
              <a:pPr/>
              <a:t>‹#›</a:t>
            </a:fld>
            <a:endParaRPr lang="en-US" dirty="0"/>
          </a:p>
        </p:txBody>
      </p:sp>
    </p:spTree>
    <p:extLst>
      <p:ext uri="{BB962C8B-B14F-4D97-AF65-F5344CB8AC3E}">
        <p14:creationId xmlns:p14="http://schemas.microsoft.com/office/powerpoint/2010/main" val="1978553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4" r:id="rId33"/>
    <p:sldLayoutId id="2147483695" r:id="rId34"/>
    <p:sldLayoutId id="2147483696" r:id="rId35"/>
  </p:sldLayoutIdLst>
  <p:hf hdr="0" ftr="0" dt="0"/>
  <p:txStyles>
    <p:titleStyle>
      <a:lvl1pPr algn="l" defTabSz="914296" rtl="0" eaLnBrk="1" latinLnBrk="0" hangingPunct="1">
        <a:lnSpc>
          <a:spcPct val="100000"/>
        </a:lnSpc>
        <a:spcBef>
          <a:spcPct val="0"/>
        </a:spcBef>
        <a:buNone/>
        <a:defRPr sz="3600" b="1" i="0" kern="1200" spc="0" baseline="0">
          <a:solidFill>
            <a:schemeClr val="tx1"/>
          </a:solidFill>
          <a:latin typeface="+mj-lt"/>
          <a:ea typeface="Montserrat" charset="0"/>
          <a:cs typeface="Montserrat" charset="0"/>
        </a:defRPr>
      </a:lvl1pPr>
    </p:titleStyle>
    <p:bodyStyle>
      <a:lvl1pPr marL="0" indent="0" algn="l" defTabSz="914296"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296" rtl="0" eaLnBrk="1" latinLnBrk="0" hangingPunct="1">
        <a:lnSpc>
          <a:spcPct val="100000"/>
        </a:lnSpc>
        <a:spcBef>
          <a:spcPts val="499"/>
        </a:spcBef>
        <a:buFont typeface="Arial" panose="020B0604020202020204" pitchFamily="34" charset="0"/>
        <a:buNone/>
        <a:defRPr sz="2200" kern="1200">
          <a:solidFill>
            <a:schemeClr val="tx1"/>
          </a:solidFill>
          <a:latin typeface="+mn-lt"/>
          <a:ea typeface="+mn-ea"/>
          <a:cs typeface="+mn-cs"/>
        </a:defRPr>
      </a:lvl2pPr>
      <a:lvl3pPr marL="0" indent="0" algn="l" defTabSz="914296" rtl="0" eaLnBrk="1" latinLnBrk="0" hangingPunct="1">
        <a:lnSpc>
          <a:spcPct val="100000"/>
        </a:lnSpc>
        <a:spcBef>
          <a:spcPts val="499"/>
        </a:spcBef>
        <a:buFont typeface="Arial" panose="020B0604020202020204" pitchFamily="34" charset="0"/>
        <a:buNone/>
        <a:defRPr sz="2000" kern="1200">
          <a:solidFill>
            <a:schemeClr val="tx1"/>
          </a:solidFill>
          <a:latin typeface="+mn-lt"/>
          <a:ea typeface="+mn-ea"/>
          <a:cs typeface="+mn-cs"/>
        </a:defRPr>
      </a:lvl3pPr>
      <a:lvl4pPr marL="0" indent="0" algn="l" defTabSz="914296" rtl="0" eaLnBrk="1" latinLnBrk="0" hangingPunct="1">
        <a:lnSpc>
          <a:spcPct val="100000"/>
        </a:lnSpc>
        <a:spcBef>
          <a:spcPts val="499"/>
        </a:spcBef>
        <a:buFont typeface="Arial" panose="020B0604020202020204" pitchFamily="34" charset="0"/>
        <a:buNone/>
        <a:defRPr sz="2000" kern="1200">
          <a:solidFill>
            <a:schemeClr val="tx1"/>
          </a:solidFill>
          <a:latin typeface="+mn-lt"/>
          <a:ea typeface="+mn-ea"/>
          <a:cs typeface="+mn-cs"/>
        </a:defRPr>
      </a:lvl4pPr>
      <a:lvl5pPr marL="0" indent="0" algn="l" defTabSz="914296" rtl="0" eaLnBrk="1" latinLnBrk="0" hangingPunct="1">
        <a:lnSpc>
          <a:spcPct val="100000"/>
        </a:lnSpc>
        <a:spcBef>
          <a:spcPts val="499"/>
        </a:spcBef>
        <a:buFont typeface="Arial" panose="020B0604020202020204" pitchFamily="34" charset="0"/>
        <a:buNone/>
        <a:defRPr sz="2000" kern="1200" baseline="0">
          <a:solidFill>
            <a:schemeClr val="tx1"/>
          </a:solidFill>
          <a:latin typeface="+mn-lt"/>
          <a:ea typeface="+mn-ea"/>
          <a:cs typeface="+mn-cs"/>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7"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0" algn="l" defTabSz="914296" rtl="0" eaLnBrk="1" latinLnBrk="0" hangingPunct="1">
        <a:defRPr sz="1800" kern="1200">
          <a:solidFill>
            <a:schemeClr val="tx1"/>
          </a:solidFill>
          <a:latin typeface="+mn-lt"/>
          <a:ea typeface="+mn-ea"/>
          <a:cs typeface="+mn-cs"/>
        </a:defRPr>
      </a:lvl5pPr>
      <a:lvl6pPr marL="2285738" algn="l" defTabSz="914296" rtl="0" eaLnBrk="1" latinLnBrk="0" hangingPunct="1">
        <a:defRPr sz="1800" kern="1200">
          <a:solidFill>
            <a:schemeClr val="tx1"/>
          </a:solidFill>
          <a:latin typeface="+mn-lt"/>
          <a:ea typeface="+mn-ea"/>
          <a:cs typeface="+mn-cs"/>
        </a:defRPr>
      </a:lvl6pPr>
      <a:lvl7pPr marL="2742885" algn="l" defTabSz="914296" rtl="0" eaLnBrk="1" latinLnBrk="0" hangingPunct="1">
        <a:defRPr sz="1800" kern="1200">
          <a:solidFill>
            <a:schemeClr val="tx1"/>
          </a:solidFill>
          <a:latin typeface="+mn-lt"/>
          <a:ea typeface="+mn-ea"/>
          <a:cs typeface="+mn-cs"/>
        </a:defRPr>
      </a:lvl7pPr>
      <a:lvl8pPr marL="3200032" algn="l" defTabSz="914296" rtl="0" eaLnBrk="1" latinLnBrk="0" hangingPunct="1">
        <a:defRPr sz="1800" kern="1200">
          <a:solidFill>
            <a:schemeClr val="tx1"/>
          </a:solidFill>
          <a:latin typeface="+mn-lt"/>
          <a:ea typeface="+mn-ea"/>
          <a:cs typeface="+mn-cs"/>
        </a:defRPr>
      </a:lvl8pPr>
      <a:lvl9pPr marL="3657179" algn="l" defTabSz="91429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3">
          <p15:clr>
            <a:srgbClr val="F26B43"/>
          </p15:clr>
        </p15:guide>
        <p15:guide id="29" pos="7039">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goodlocalgovernment.org/"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hyperlink" Target="http://www.iap2.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dlocalgovernment.org/"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2F8B82-4B63-4E11-8F39-6338F61DB40C}"/>
              </a:ext>
            </a:extLst>
          </p:cNvPr>
          <p:cNvSpPr/>
          <p:nvPr/>
        </p:nvSpPr>
        <p:spPr>
          <a:xfrm>
            <a:off x="-650928" y="50716"/>
            <a:ext cx="12191999" cy="685800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 name="Slide Number Placeholder 2">
            <a:extLst>
              <a:ext uri="{FF2B5EF4-FFF2-40B4-BE49-F238E27FC236}">
                <a16:creationId xmlns:a16="http://schemas.microsoft.com/office/drawing/2014/main" id="{A9960290-3512-4FFF-9C3C-761B1C3E364B}"/>
              </a:ext>
            </a:extLst>
          </p:cNvPr>
          <p:cNvSpPr>
            <a:spLocks noGrp="1"/>
          </p:cNvSpPr>
          <p:nvPr>
            <p:ph type="sldNum" sz="quarter" idx="10"/>
          </p:nvPr>
        </p:nvSpPr>
        <p:spPr/>
        <p:txBody>
          <a:bodyPr/>
          <a:lstStyle/>
          <a:p>
            <a:pPr marL="0" marR="0" lvl="0" indent="0" algn="ctr" defTabSz="914308" rtl="0" eaLnBrk="1" fontAlgn="auto" latinLnBrk="0" hangingPunct="1">
              <a:lnSpc>
                <a:spcPct val="100000"/>
              </a:lnSpc>
              <a:spcBef>
                <a:spcPts val="0"/>
              </a:spcBef>
              <a:spcAft>
                <a:spcPts val="0"/>
              </a:spcAft>
              <a:buClr>
                <a:srgbClr val="000000"/>
              </a:buClr>
              <a:buSzTx/>
              <a:buFont typeface="Arial"/>
              <a:buNone/>
              <a:tabLst/>
              <a:defRPr/>
            </a:pPr>
            <a:fld id="{0969892B-6FB2-445D-B6A4-8332FBFF141C}" type="slidenum">
              <a:rPr kumimoji="0" lang="en-US" sz="800" b="1" i="0" u="none" strike="noStrike" kern="0" cap="none" spc="0" normalizeH="0" baseline="0" noProof="0">
                <a:ln>
                  <a:noFill/>
                </a:ln>
                <a:solidFill>
                  <a:srgbClr val="023B40"/>
                </a:solidFill>
                <a:effectLst/>
                <a:uLnTx/>
                <a:uFillTx/>
                <a:latin typeface="Arial"/>
                <a:cs typeface="Arial"/>
                <a:sym typeface="Arial"/>
              </a:rPr>
              <a:pPr marL="0" marR="0" lvl="0" indent="0" algn="ctr" defTabSz="914308"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800" b="1" i="0" u="none" strike="noStrike" kern="0" cap="none" spc="0" normalizeH="0" baseline="0" noProof="0" dirty="0">
              <a:ln>
                <a:noFill/>
              </a:ln>
              <a:solidFill>
                <a:srgbClr val="023B40"/>
              </a:solidFill>
              <a:effectLst/>
              <a:uLnTx/>
              <a:uFillTx/>
              <a:latin typeface="Arial"/>
              <a:cs typeface="Arial"/>
              <a:sym typeface="Arial"/>
            </a:endParaRPr>
          </a:p>
        </p:txBody>
      </p:sp>
      <p:sp>
        <p:nvSpPr>
          <p:cNvPr id="4" name="Title 3">
            <a:extLst>
              <a:ext uri="{FF2B5EF4-FFF2-40B4-BE49-F238E27FC236}">
                <a16:creationId xmlns:a16="http://schemas.microsoft.com/office/drawing/2014/main" id="{D74C467C-EE78-47D7-A83D-DCA68F5B40E4}"/>
              </a:ext>
            </a:extLst>
          </p:cNvPr>
          <p:cNvSpPr>
            <a:spLocks noGrp="1"/>
          </p:cNvSpPr>
          <p:nvPr>
            <p:ph type="title" idx="4294967295"/>
          </p:nvPr>
        </p:nvSpPr>
        <p:spPr>
          <a:xfrm>
            <a:off x="1003853" y="501651"/>
            <a:ext cx="10168975" cy="2135188"/>
          </a:xfrm>
        </p:spPr>
        <p:txBody>
          <a:bodyPr anchor="b"/>
          <a:lstStyle/>
          <a:p>
            <a:r>
              <a:rPr lang="en-US" sz="4000" dirty="0">
                <a:solidFill>
                  <a:schemeClr val="bg2"/>
                </a:solidFill>
                <a:effectLst>
                  <a:outerShdw blurRad="63500" dist="38100" dir="5400000" algn="t" rotWithShape="0">
                    <a:prstClr val="black">
                      <a:alpha val="25000"/>
                    </a:prstClr>
                  </a:outerShdw>
                </a:effectLst>
                <a:latin typeface="Arial Black" panose="020B0A04020102020204" pitchFamily="34" charset="0"/>
              </a:rPr>
              <a:t>Governing in a Disruptive Environment</a:t>
            </a:r>
            <a:br>
              <a:rPr lang="en-US" sz="4000" dirty="0">
                <a:solidFill>
                  <a:schemeClr val="bg2"/>
                </a:solidFill>
                <a:effectLst>
                  <a:outerShdw blurRad="63500" dist="38100" dir="5400000" algn="t" rotWithShape="0">
                    <a:prstClr val="black">
                      <a:alpha val="25000"/>
                    </a:prstClr>
                  </a:outerShdw>
                </a:effectLst>
              </a:rPr>
            </a:br>
            <a:r>
              <a:rPr lang="en-US" sz="3200" b="0" dirty="0">
                <a:solidFill>
                  <a:schemeClr val="bg2"/>
                </a:solidFill>
                <a:effectLst>
                  <a:outerShdw blurRad="63500" dist="38100" dir="5400000" algn="t" rotWithShape="0">
                    <a:prstClr val="black">
                      <a:alpha val="25000"/>
                    </a:prstClr>
                  </a:outerShdw>
                </a:effectLst>
              </a:rPr>
              <a:t>Charting a Course in a Stormy Sea</a:t>
            </a:r>
            <a:endParaRPr lang="en-US" sz="7200" dirty="0">
              <a:solidFill>
                <a:schemeClr val="bg2"/>
              </a:solidFill>
            </a:endParaRPr>
          </a:p>
        </p:txBody>
      </p:sp>
      <p:sp>
        <p:nvSpPr>
          <p:cNvPr id="5" name="Title 3">
            <a:extLst>
              <a:ext uri="{FF2B5EF4-FFF2-40B4-BE49-F238E27FC236}">
                <a16:creationId xmlns:a16="http://schemas.microsoft.com/office/drawing/2014/main" id="{8739EE6C-CD44-4ECE-B027-1C396444DEF1}"/>
              </a:ext>
            </a:extLst>
          </p:cNvPr>
          <p:cNvSpPr txBox="1">
            <a:spLocks/>
          </p:cNvSpPr>
          <p:nvPr/>
        </p:nvSpPr>
        <p:spPr>
          <a:xfrm>
            <a:off x="1019174" y="3184335"/>
            <a:ext cx="10153653" cy="1610356"/>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b="1" i="0" kern="1200" spc="0" baseline="0">
                <a:solidFill>
                  <a:schemeClr val="tx1"/>
                </a:solidFill>
                <a:latin typeface="+mj-lt"/>
                <a:ea typeface="Montserrat" charset="0"/>
                <a:cs typeface="Montserrat" charset="0"/>
              </a:defRPr>
            </a:lvl1pPr>
          </a:lstStyle>
          <a:p>
            <a:pPr marL="0" marR="0" lvl="0" indent="0" algn="l" defTabSz="914318" rtl="0" eaLnBrk="1" fontAlgn="auto" latinLnBrk="0" hangingPunct="1">
              <a:lnSpc>
                <a:spcPct val="100000"/>
              </a:lnSpc>
              <a:spcBef>
                <a:spcPct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FEFFFF"/>
                </a:solidFill>
                <a:effectLst/>
                <a:uLnTx/>
                <a:uFillTx/>
                <a:latin typeface="Century Gothic"/>
                <a:sym typeface="Arial"/>
              </a:rPr>
              <a:t>John Nalbandian</a:t>
            </a:r>
          </a:p>
          <a:p>
            <a:pPr marL="0" marR="0" lvl="0" indent="0" algn="l" defTabSz="914318" rtl="0" eaLnBrk="1" fontAlgn="auto" latinLnBrk="0" hangingPunct="1">
              <a:lnSpc>
                <a:spcPct val="100000"/>
              </a:lnSpc>
              <a:spcBef>
                <a:spcPct val="0"/>
              </a:spcBef>
              <a:spcAft>
                <a:spcPts val="0"/>
              </a:spcAft>
              <a:buClr>
                <a:srgbClr val="000000"/>
              </a:buClr>
              <a:buSzTx/>
              <a:buFont typeface="Arial"/>
              <a:buNone/>
              <a:tabLst/>
              <a:defRPr/>
            </a:pPr>
            <a:r>
              <a:rPr kumimoji="0" lang="en-US" sz="2000" b="1" i="0" u="none" strike="noStrike" kern="1200" cap="none" spc="0" normalizeH="0" baseline="0" noProof="0" dirty="0">
                <a:ln>
                  <a:noFill/>
                </a:ln>
                <a:solidFill>
                  <a:srgbClr val="3DCCD5"/>
                </a:solidFill>
                <a:effectLst/>
                <a:uLnTx/>
                <a:uFillTx/>
                <a:latin typeface="Century Gothic"/>
                <a:sym typeface="Arial"/>
                <a:hlinkClick r:id="rId3">
                  <a:extLst>
                    <a:ext uri="{A12FA001-AC4F-418D-AE19-62706E023703}">
                      <ahyp:hlinkClr xmlns:ahyp="http://schemas.microsoft.com/office/drawing/2018/hyperlinkcolor" val="tx"/>
                    </a:ext>
                  </a:extLst>
                </a:hlinkClick>
              </a:rPr>
              <a:t>www.goodlocalgovernment.org</a:t>
            </a:r>
            <a:endParaRPr kumimoji="0" lang="en-US" sz="2000" b="1" i="0" u="none" strike="noStrike" kern="1200" cap="none" spc="0" normalizeH="0" baseline="0" noProof="0" dirty="0">
              <a:ln>
                <a:noFill/>
              </a:ln>
              <a:solidFill>
                <a:srgbClr val="3DCCD5"/>
              </a:solidFill>
              <a:effectLst/>
              <a:uLnTx/>
              <a:uFillTx/>
              <a:latin typeface="Century Gothic"/>
              <a:sym typeface="Arial"/>
            </a:endParaRPr>
          </a:p>
          <a:p>
            <a:pPr marL="0" marR="0" lvl="0" indent="0" algn="l" defTabSz="914318" rtl="0" eaLnBrk="1" fontAlgn="auto" latinLnBrk="0" hangingPunct="1">
              <a:lnSpc>
                <a:spcPct val="100000"/>
              </a:lnSpc>
              <a:spcBef>
                <a:spcPct val="0"/>
              </a:spcBef>
              <a:spcAft>
                <a:spcPts val="0"/>
              </a:spcAft>
              <a:buClr>
                <a:srgbClr val="000000"/>
              </a:buClr>
              <a:buSzTx/>
              <a:buFont typeface="Arial"/>
              <a:buNone/>
              <a:tabLst/>
              <a:defRPr/>
            </a:pPr>
            <a:r>
              <a:rPr kumimoji="0" lang="en-US" sz="2000" b="1" i="0" u="none" strike="noStrike" kern="1200" cap="none" spc="0" normalizeH="0" baseline="0" noProof="0" dirty="0">
                <a:ln>
                  <a:noFill/>
                </a:ln>
                <a:solidFill>
                  <a:srgbClr val="FEFFFF"/>
                </a:solidFill>
                <a:effectLst/>
                <a:uLnTx/>
                <a:uFillTx/>
                <a:latin typeface="Century Gothic"/>
                <a:sym typeface="Arial"/>
              </a:rPr>
              <a:t>nalband@ku.edu</a:t>
            </a:r>
          </a:p>
        </p:txBody>
      </p:sp>
      <p:cxnSp>
        <p:nvCxnSpPr>
          <p:cNvPr id="8" name="Straight Connector 7">
            <a:extLst>
              <a:ext uri="{FF2B5EF4-FFF2-40B4-BE49-F238E27FC236}">
                <a16:creationId xmlns:a16="http://schemas.microsoft.com/office/drawing/2014/main" id="{C9D15E54-333E-42B6-B521-DC9A835AF368}"/>
              </a:ext>
            </a:extLst>
          </p:cNvPr>
          <p:cNvCxnSpPr>
            <a:cxnSpLocks/>
          </p:cNvCxnSpPr>
          <p:nvPr/>
        </p:nvCxnSpPr>
        <p:spPr>
          <a:xfrm>
            <a:off x="1019174" y="3086091"/>
            <a:ext cx="10153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EFC6B93-26CF-4F5A-AC3E-2DAD90ABFF1A}"/>
              </a:ext>
            </a:extLst>
          </p:cNvPr>
          <p:cNvGrpSpPr/>
          <p:nvPr/>
        </p:nvGrpSpPr>
        <p:grpSpPr>
          <a:xfrm>
            <a:off x="8573485" y="4476751"/>
            <a:ext cx="2600928" cy="1797050"/>
            <a:chOff x="8095265" y="4010023"/>
            <a:chExt cx="3478213" cy="2263777"/>
          </a:xfrm>
        </p:grpSpPr>
        <p:sp>
          <p:nvSpPr>
            <p:cNvPr id="11" name="Oval 10">
              <a:extLst>
                <a:ext uri="{FF2B5EF4-FFF2-40B4-BE49-F238E27FC236}">
                  <a16:creationId xmlns:a16="http://schemas.microsoft.com/office/drawing/2014/main" id="{22E743F3-DD67-4653-A541-B9EE254D0DCC}"/>
                </a:ext>
              </a:extLst>
            </p:cNvPr>
            <p:cNvSpPr/>
            <p:nvPr/>
          </p:nvSpPr>
          <p:spPr>
            <a:xfrm>
              <a:off x="8095265" y="4010023"/>
              <a:ext cx="3478213" cy="2263777"/>
            </a:xfrm>
            <a:prstGeom prst="ellipse">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pic>
          <p:nvPicPr>
            <p:cNvPr id="12" name="Picture 11">
              <a:extLst>
                <a:ext uri="{FF2B5EF4-FFF2-40B4-BE49-F238E27FC236}">
                  <a16:creationId xmlns:a16="http://schemas.microsoft.com/office/drawing/2014/main" id="{2535C824-067A-41AD-9CCC-ABD59DE31D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919" y="4305379"/>
              <a:ext cx="2676907" cy="1673067"/>
            </a:xfrm>
            <a:prstGeom prst="rect">
              <a:avLst/>
            </a:prstGeom>
          </p:spPr>
        </p:pic>
      </p:grpSp>
      <p:pic>
        <p:nvPicPr>
          <p:cNvPr id="2" name="Graphic 1">
            <a:extLst>
              <a:ext uri="{FF2B5EF4-FFF2-40B4-BE49-F238E27FC236}">
                <a16:creationId xmlns:a16="http://schemas.microsoft.com/office/drawing/2014/main" id="{9713F42C-C9BD-4748-BA3B-93EDF2FD9C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0763" y="4892934"/>
            <a:ext cx="5075237" cy="1357510"/>
          </a:xfrm>
          <a:prstGeom prst="rect">
            <a:avLst/>
          </a:prstGeom>
        </p:spPr>
      </p:pic>
    </p:spTree>
    <p:extLst>
      <p:ext uri="{BB962C8B-B14F-4D97-AF65-F5344CB8AC3E}">
        <p14:creationId xmlns:p14="http://schemas.microsoft.com/office/powerpoint/2010/main" val="353059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19BD97-016B-4B75-85FA-7ABCC6B9996E}"/>
              </a:ext>
            </a:extLst>
          </p:cNvPr>
          <p:cNvSpPr>
            <a:spLocks noGrp="1"/>
          </p:cNvSpPr>
          <p:nvPr>
            <p:ph idx="1"/>
          </p:nvPr>
        </p:nvSpPr>
        <p:spPr>
          <a:xfrm>
            <a:off x="1010479" y="1452346"/>
            <a:ext cx="10177671" cy="593270"/>
          </a:xfrm>
        </p:spPr>
        <p:txBody>
          <a:bodyPr>
            <a:normAutofit/>
          </a:bodyPr>
          <a:lstStyle/>
          <a:p>
            <a:pPr marL="0" indent="0">
              <a:buNone/>
            </a:pPr>
            <a:r>
              <a:rPr lang="en-US" sz="2800" dirty="0"/>
              <a:t>Three classes of change and resistance</a:t>
            </a:r>
          </a:p>
          <a:p>
            <a:endParaRPr lang="en-US" sz="2800" dirty="0"/>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p:txBody>
          <a:bodyPr/>
          <a:lstStyle/>
          <a:p>
            <a:r>
              <a:rPr lang="en-US" dirty="0">
                <a:latin typeface="Arial Black" panose="020B0A04020102020204" pitchFamily="34" charset="0"/>
              </a:rPr>
              <a:t>Change and Community Identity</a:t>
            </a:r>
          </a:p>
        </p:txBody>
      </p:sp>
      <p:graphicFrame>
        <p:nvGraphicFramePr>
          <p:cNvPr id="2" name="Diagram 1">
            <a:extLst>
              <a:ext uri="{FF2B5EF4-FFF2-40B4-BE49-F238E27FC236}">
                <a16:creationId xmlns:a16="http://schemas.microsoft.com/office/drawing/2014/main" id="{B518935A-1F04-4294-83A1-9C1EDEC38454}"/>
              </a:ext>
            </a:extLst>
          </p:cNvPr>
          <p:cNvGraphicFramePr/>
          <p:nvPr/>
        </p:nvGraphicFramePr>
        <p:xfrm>
          <a:off x="216817" y="1706252"/>
          <a:ext cx="11519554" cy="5071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F1734B7-4726-48ED-9140-30CDC020DBAF}"/>
              </a:ext>
            </a:extLst>
          </p:cNvPr>
          <p:cNvSpPr txBox="1"/>
          <p:nvPr/>
        </p:nvSpPr>
        <p:spPr>
          <a:xfrm>
            <a:off x="641068" y="2288889"/>
            <a:ext cx="763668" cy="789631"/>
          </a:xfrm>
          <a:prstGeom prst="rect">
            <a:avLst/>
          </a:prstGeom>
          <a:noFill/>
        </p:spPr>
        <p:txBody>
          <a:bodyPr wrap="square" lIns="0" tIns="36000" rIns="216000" bIns="36000" rtlCol="0">
            <a:spAutoFit/>
          </a:bodyPr>
          <a:lstStyle/>
          <a:p>
            <a:pPr marL="0" marR="0" lvl="0" indent="0" algn="ctr" defTabSz="914400" rtl="0" eaLnBrk="1" fontAlgn="auto" latinLnBrk="0" hangingPunct="1">
              <a:lnSpc>
                <a:spcPct val="130000"/>
              </a:lnSpc>
              <a:spcBef>
                <a:spcPts val="100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Arial"/>
                <a:cs typeface="Arial"/>
                <a:sym typeface="Arial"/>
              </a:rPr>
              <a:t>1</a:t>
            </a:r>
          </a:p>
        </p:txBody>
      </p:sp>
      <p:sp>
        <p:nvSpPr>
          <p:cNvPr id="7" name="TextBox 6">
            <a:extLst>
              <a:ext uri="{FF2B5EF4-FFF2-40B4-BE49-F238E27FC236}">
                <a16:creationId xmlns:a16="http://schemas.microsoft.com/office/drawing/2014/main" id="{73E1B494-9FD3-4DA8-9857-61A050B28556}"/>
              </a:ext>
            </a:extLst>
          </p:cNvPr>
          <p:cNvSpPr txBox="1"/>
          <p:nvPr/>
        </p:nvSpPr>
        <p:spPr>
          <a:xfrm>
            <a:off x="1003852" y="3803190"/>
            <a:ext cx="763668" cy="789631"/>
          </a:xfrm>
          <a:prstGeom prst="rect">
            <a:avLst/>
          </a:prstGeom>
          <a:noFill/>
        </p:spPr>
        <p:txBody>
          <a:bodyPr wrap="square" lIns="0" tIns="36000" rIns="216000" bIns="36000" rtlCol="0">
            <a:spAutoFit/>
          </a:bodyPr>
          <a:lstStyle/>
          <a:p>
            <a:pPr marL="0" marR="0" lvl="0" indent="0" algn="ctr" defTabSz="914400" rtl="0" eaLnBrk="1" fontAlgn="auto" latinLnBrk="0" hangingPunct="1">
              <a:lnSpc>
                <a:spcPct val="130000"/>
              </a:lnSpc>
              <a:spcBef>
                <a:spcPts val="100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Arial"/>
                <a:cs typeface="Arial"/>
                <a:sym typeface="Arial"/>
              </a:rPr>
              <a:t>2</a:t>
            </a:r>
          </a:p>
        </p:txBody>
      </p:sp>
      <p:sp>
        <p:nvSpPr>
          <p:cNvPr id="8" name="TextBox 7">
            <a:extLst>
              <a:ext uri="{FF2B5EF4-FFF2-40B4-BE49-F238E27FC236}">
                <a16:creationId xmlns:a16="http://schemas.microsoft.com/office/drawing/2014/main" id="{3BEB8588-9BC7-4AD7-893A-E7B8865A6E3C}"/>
              </a:ext>
            </a:extLst>
          </p:cNvPr>
          <p:cNvSpPr txBox="1"/>
          <p:nvPr/>
        </p:nvSpPr>
        <p:spPr>
          <a:xfrm>
            <a:off x="628645" y="5290531"/>
            <a:ext cx="763668" cy="789631"/>
          </a:xfrm>
          <a:prstGeom prst="rect">
            <a:avLst/>
          </a:prstGeom>
          <a:noFill/>
        </p:spPr>
        <p:txBody>
          <a:bodyPr wrap="square" lIns="0" tIns="36000" rIns="216000" bIns="36000" rtlCol="0">
            <a:spAutoFit/>
          </a:bodyPr>
          <a:lstStyle/>
          <a:p>
            <a:pPr marL="0" marR="0" lvl="0" indent="0" algn="ctr" defTabSz="914400" rtl="0" eaLnBrk="1" fontAlgn="auto" latinLnBrk="0" hangingPunct="1">
              <a:lnSpc>
                <a:spcPct val="130000"/>
              </a:lnSpc>
              <a:spcBef>
                <a:spcPts val="100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Arial"/>
                <a:cs typeface="Arial"/>
                <a:sym typeface="Arial"/>
              </a:rPr>
              <a:t>3</a:t>
            </a:r>
          </a:p>
        </p:txBody>
      </p:sp>
    </p:spTree>
    <p:extLst>
      <p:ext uri="{BB962C8B-B14F-4D97-AF65-F5344CB8AC3E}">
        <p14:creationId xmlns:p14="http://schemas.microsoft.com/office/powerpoint/2010/main" val="22735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51E1AE-0978-45BA-9BDC-6FCC99C69AE3}"/>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3" name="Content Placeholder 2">
            <a:extLst>
              <a:ext uri="{FF2B5EF4-FFF2-40B4-BE49-F238E27FC236}">
                <a16:creationId xmlns:a16="http://schemas.microsoft.com/office/drawing/2014/main" id="{7B19BD97-016B-4B75-85FA-7ABCC6B9996E}"/>
              </a:ext>
            </a:extLst>
          </p:cNvPr>
          <p:cNvSpPr>
            <a:spLocks noGrp="1"/>
          </p:cNvSpPr>
          <p:nvPr>
            <p:ph idx="1"/>
          </p:nvPr>
        </p:nvSpPr>
        <p:spPr>
          <a:xfrm>
            <a:off x="1020763" y="2791326"/>
            <a:ext cx="5236355" cy="3482473"/>
          </a:xfrm>
        </p:spPr>
        <p:txBody>
          <a:bodyPr>
            <a:normAutofit fontScale="92500" lnSpcReduction="20000"/>
          </a:bodyPr>
          <a:lstStyle/>
          <a:p>
            <a:r>
              <a:rPr lang="en-US" sz="2800" dirty="0"/>
              <a:t>Apply the forces to COVID response in a </a:t>
            </a:r>
            <a:r>
              <a:rPr lang="en-US" sz="2800" dirty="0" err="1"/>
              <a:t>jursidiction</a:t>
            </a:r>
            <a:r>
              <a:rPr lang="en-US" sz="2800" dirty="0"/>
              <a:t> you are familiar with.</a:t>
            </a:r>
          </a:p>
          <a:p>
            <a:r>
              <a:rPr lang="en-US" sz="2800" dirty="0"/>
              <a:t>Is there evidence of one or more of the driving forces influencing your work?</a:t>
            </a:r>
          </a:p>
          <a:p>
            <a:r>
              <a:rPr lang="en-US" sz="2800" dirty="0"/>
              <a:t>Is there an issue you face now or anticipate that would fit into the third category of change?  Challenge community identity? </a:t>
            </a:r>
            <a:endParaRPr lang="en-US" sz="3200" dirty="0"/>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3" y="808382"/>
            <a:ext cx="4584907" cy="1788471"/>
          </a:xfrm>
        </p:spPr>
        <p:txBody>
          <a:bodyPr>
            <a:normAutofit fontScale="90000"/>
          </a:bodyPr>
          <a:lstStyle/>
          <a:p>
            <a:r>
              <a:rPr lang="en-US" dirty="0">
                <a:latin typeface="Arial Black" panose="020B0A04020102020204" pitchFamily="34" charset="0"/>
              </a:rPr>
              <a:t>Questions about the Driving Forces and Change</a:t>
            </a:r>
            <a:br>
              <a:rPr lang="en-US" dirty="0">
                <a:latin typeface="Arial Black" panose="020B0A04020102020204" pitchFamily="34" charset="0"/>
              </a:rPr>
            </a:br>
            <a:endParaRPr lang="en-US" dirty="0">
              <a:latin typeface="Arial Black" panose="020B0A04020102020204" pitchFamily="34" charset="0"/>
            </a:endParaRPr>
          </a:p>
        </p:txBody>
      </p:sp>
      <p:graphicFrame>
        <p:nvGraphicFramePr>
          <p:cNvPr id="2" name="Diagram 1">
            <a:extLst>
              <a:ext uri="{FF2B5EF4-FFF2-40B4-BE49-F238E27FC236}">
                <a16:creationId xmlns:a16="http://schemas.microsoft.com/office/drawing/2014/main" id="{145C9D83-D2BF-4779-9C82-18200BAC2ED5}"/>
              </a:ext>
            </a:extLst>
          </p:cNvPr>
          <p:cNvGraphicFramePr/>
          <p:nvPr/>
        </p:nvGraphicFramePr>
        <p:xfrm>
          <a:off x="4714406" y="584202"/>
          <a:ext cx="7886699" cy="588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59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6C270A-EEAB-402D-B0C8-5E310FB25E65}"/>
              </a:ext>
            </a:extLst>
          </p:cNvPr>
          <p:cNvSpPr/>
          <p:nvPr/>
        </p:nvSpPr>
        <p:spPr>
          <a:xfrm>
            <a:off x="-1" y="0"/>
            <a:ext cx="121920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3" y="582032"/>
            <a:ext cx="10160758" cy="1249845"/>
          </a:xfrm>
        </p:spPr>
        <p:txBody>
          <a:bodyPr/>
          <a:lstStyle/>
          <a:p>
            <a:r>
              <a:rPr lang="en-US" dirty="0">
                <a:latin typeface="Arial Black" panose="020B0A04020102020204" pitchFamily="34" charset="0"/>
              </a:rPr>
              <a:t>Network Leadership and Paths to Reconciliation</a:t>
            </a:r>
          </a:p>
        </p:txBody>
      </p:sp>
      <p:cxnSp>
        <p:nvCxnSpPr>
          <p:cNvPr id="13" name="Straight Arrow Connector 12">
            <a:extLst>
              <a:ext uri="{FF2B5EF4-FFF2-40B4-BE49-F238E27FC236}">
                <a16:creationId xmlns:a16="http://schemas.microsoft.com/office/drawing/2014/main" id="{0C596496-5DE5-4B9F-91A7-CA1F18F78BE3}"/>
              </a:ext>
            </a:extLst>
          </p:cNvPr>
          <p:cNvCxnSpPr>
            <a:cxnSpLocks/>
            <a:stCxn id="4" idx="1"/>
          </p:cNvCxnSpPr>
          <p:nvPr/>
        </p:nvCxnSpPr>
        <p:spPr>
          <a:xfrm>
            <a:off x="-1" y="3429000"/>
            <a:ext cx="11944351" cy="0"/>
          </a:xfrm>
          <a:prstGeom prst="straightConnector1">
            <a:avLst/>
          </a:prstGeom>
          <a:ln w="1270000">
            <a:solidFill>
              <a:schemeClr val="accent1">
                <a:alpha val="20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E46ED3C6-59D5-4E1E-8850-9B09A7C7D44D}"/>
              </a:ext>
            </a:extLst>
          </p:cNvPr>
          <p:cNvSpPr/>
          <p:nvPr/>
        </p:nvSpPr>
        <p:spPr>
          <a:xfrm>
            <a:off x="634640" y="2209885"/>
            <a:ext cx="3357692" cy="2438229"/>
          </a:xfrm>
          <a:prstGeom prst="roundRect">
            <a:avLst/>
          </a:prstGeom>
          <a:solidFill>
            <a:schemeClr val="bg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2000" b="1" i="0" u="none" strike="noStrike" kern="0" cap="none" spc="0" normalizeH="0" baseline="0" noProof="0" dirty="0">
                <a:ln>
                  <a:noFill/>
                </a:ln>
                <a:solidFill>
                  <a:srgbClr val="023B40"/>
                </a:solidFill>
                <a:effectLst/>
                <a:uLnTx/>
                <a:uFillTx/>
                <a:latin typeface="Arial"/>
                <a:ea typeface="+mn-ea"/>
                <a:cs typeface="+mn-cs"/>
                <a:sym typeface="Arial"/>
              </a:rPr>
              <a:t>Roles and Responsibilities</a:t>
            </a:r>
          </a:p>
          <a:p>
            <a:pPr marL="0" marR="0" lvl="0" indent="0" algn="l" defTabSz="914400" rtl="0" eaLnBrk="1" fontAlgn="auto" latinLnBrk="0" hangingPunct="1">
              <a:lnSpc>
                <a:spcPct val="100000"/>
              </a:lnSpc>
              <a:spcBef>
                <a:spcPts val="0"/>
              </a:spcBef>
              <a:spcAft>
                <a:spcPts val="0"/>
              </a:spcAft>
              <a:buClr>
                <a:srgbClr val="3DCCD5"/>
              </a:buClr>
              <a:buSzTx/>
              <a:buFont typeface="Arial"/>
              <a:buNone/>
              <a:tabLst/>
              <a:defRPr/>
            </a:pPr>
            <a:r>
              <a:rPr kumimoji="0" lang="en-US" sz="1600" b="0" i="0" u="none" strike="noStrike" kern="0" cap="none" spc="0" normalizeH="0" baseline="0" noProof="0" dirty="0">
                <a:ln>
                  <a:noFill/>
                </a:ln>
                <a:solidFill>
                  <a:srgbClr val="023B40"/>
                </a:solidFill>
                <a:effectLst/>
                <a:uLnTx/>
                <a:uFillTx/>
                <a:latin typeface="Arial"/>
                <a:ea typeface="+mn-ea"/>
                <a:cs typeface="+mn-cs"/>
                <a:sym typeface="Arial"/>
              </a:rPr>
              <a:t>Political and administrative actors moving into the gap</a:t>
            </a:r>
          </a:p>
        </p:txBody>
      </p:sp>
      <p:sp>
        <p:nvSpPr>
          <p:cNvPr id="11" name="Rectangle: Rounded Corners 10">
            <a:extLst>
              <a:ext uri="{FF2B5EF4-FFF2-40B4-BE49-F238E27FC236}">
                <a16:creationId xmlns:a16="http://schemas.microsoft.com/office/drawing/2014/main" id="{93D43DD5-13C5-4B60-B681-55C1E6CFFF80}"/>
              </a:ext>
            </a:extLst>
          </p:cNvPr>
          <p:cNvSpPr/>
          <p:nvPr/>
        </p:nvSpPr>
        <p:spPr>
          <a:xfrm>
            <a:off x="4417154" y="2209885"/>
            <a:ext cx="3357692" cy="2438229"/>
          </a:xfrm>
          <a:prstGeom prst="roundRect">
            <a:avLst/>
          </a:prstGeom>
          <a:solidFill>
            <a:schemeClr val="bg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2000" b="1" i="0" u="none" strike="noStrike" kern="0" cap="none" spc="0" normalizeH="0" baseline="0" noProof="0" dirty="0">
                <a:ln>
                  <a:noFill/>
                </a:ln>
                <a:solidFill>
                  <a:srgbClr val="023B40"/>
                </a:solidFill>
                <a:effectLst/>
                <a:uLnTx/>
                <a:uFillTx/>
                <a:latin typeface="Arial"/>
                <a:ea typeface="+mn-ea"/>
                <a:cs typeface="+mn-cs"/>
                <a:sym typeface="Arial"/>
              </a:rPr>
              <a:t>Structures</a:t>
            </a:r>
          </a:p>
          <a:p>
            <a:pPr marL="0" marR="0" lvl="0" indent="0" algn="l" defTabSz="914400" rtl="0" eaLnBrk="1" fontAlgn="auto" latinLnBrk="0" hangingPunct="1">
              <a:lnSpc>
                <a:spcPct val="100000"/>
              </a:lnSpc>
              <a:spcBef>
                <a:spcPts val="0"/>
              </a:spcBef>
              <a:spcAft>
                <a:spcPts val="0"/>
              </a:spcAft>
              <a:buClr>
                <a:srgbClr val="3DCCD5"/>
              </a:buClr>
              <a:buSzTx/>
              <a:buFont typeface="Arial"/>
              <a:buNone/>
              <a:tabLst/>
              <a:defRPr/>
            </a:pPr>
            <a:r>
              <a:rPr kumimoji="0" lang="en-US" sz="1600" b="0" i="0" u="none" strike="noStrike" kern="0" cap="none" spc="0" normalizeH="0" baseline="0" noProof="0" dirty="0">
                <a:ln>
                  <a:noFill/>
                </a:ln>
                <a:solidFill>
                  <a:srgbClr val="023B40"/>
                </a:solidFill>
                <a:effectLst/>
                <a:uLnTx/>
                <a:uFillTx/>
                <a:latin typeface="Arial"/>
                <a:ea typeface="+mn-ea"/>
                <a:cs typeface="+mn-cs"/>
                <a:sym typeface="Arial"/>
              </a:rPr>
              <a:t>Developing skills/mindset where the problems to be solved </a:t>
            </a:r>
            <a:r>
              <a:rPr kumimoji="0" lang="en-US" sz="1600" b="0" i="0" u="none" strike="noStrike" kern="0" cap="none" spc="0" normalizeH="0" baseline="0" noProof="0">
                <a:ln>
                  <a:noFill/>
                </a:ln>
                <a:solidFill>
                  <a:srgbClr val="023B40"/>
                </a:solidFill>
                <a:effectLst/>
                <a:uLnTx/>
                <a:uFillTx/>
                <a:latin typeface="Arial"/>
                <a:ea typeface="+mn-ea"/>
                <a:cs typeface="+mn-cs"/>
                <a:sym typeface="Arial"/>
              </a:rPr>
              <a:t>drive the work </a:t>
            </a:r>
            <a:r>
              <a:rPr kumimoji="0" lang="en-US" sz="1600" b="0" i="0" u="none" strike="noStrike" kern="0" cap="none" spc="0" normalizeH="0" baseline="0" noProof="0" dirty="0">
                <a:ln>
                  <a:noFill/>
                </a:ln>
                <a:solidFill>
                  <a:srgbClr val="023B40"/>
                </a:solidFill>
                <a:effectLst/>
                <a:uLnTx/>
                <a:uFillTx/>
                <a:latin typeface="Arial"/>
                <a:ea typeface="+mn-ea"/>
                <a:cs typeface="+mn-cs"/>
                <a:sym typeface="Arial"/>
              </a:rPr>
              <a:t>and boundaries adjust – acknowledge identify/issues of loss</a:t>
            </a:r>
          </a:p>
        </p:txBody>
      </p:sp>
      <p:sp>
        <p:nvSpPr>
          <p:cNvPr id="12" name="Rectangle: Rounded Corners 11">
            <a:extLst>
              <a:ext uri="{FF2B5EF4-FFF2-40B4-BE49-F238E27FC236}">
                <a16:creationId xmlns:a16="http://schemas.microsoft.com/office/drawing/2014/main" id="{73598574-B3B4-41D1-AD1E-D8334AB7B7E5}"/>
              </a:ext>
            </a:extLst>
          </p:cNvPr>
          <p:cNvSpPr/>
          <p:nvPr/>
        </p:nvSpPr>
        <p:spPr>
          <a:xfrm>
            <a:off x="8199668" y="2209885"/>
            <a:ext cx="3357692" cy="2438229"/>
          </a:xfrm>
          <a:prstGeom prst="roundRect">
            <a:avLst/>
          </a:prstGeom>
          <a:solidFill>
            <a:schemeClr val="bg2"/>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2000" b="1" i="0" u="none" strike="noStrike" kern="0" cap="none" spc="0" normalizeH="0" baseline="0" noProof="0" dirty="0">
                <a:ln>
                  <a:noFill/>
                </a:ln>
                <a:solidFill>
                  <a:srgbClr val="023B40"/>
                </a:solidFill>
                <a:effectLst/>
                <a:uLnTx/>
                <a:uFillTx/>
                <a:latin typeface="Arial"/>
                <a:ea typeface="+mn-ea"/>
                <a:cs typeface="+mn-cs"/>
                <a:sym typeface="Arial"/>
              </a:rPr>
              <a:t>Processes</a:t>
            </a:r>
          </a:p>
          <a:p>
            <a:pPr marL="0" marR="0" lvl="0" indent="0" algn="l" defTabSz="914400" rtl="0" eaLnBrk="1" fontAlgn="auto" latinLnBrk="0" hangingPunct="1">
              <a:lnSpc>
                <a:spcPct val="100000"/>
              </a:lnSpc>
              <a:spcBef>
                <a:spcPts val="0"/>
              </a:spcBef>
              <a:spcAft>
                <a:spcPts val="0"/>
              </a:spcAft>
              <a:buClr>
                <a:srgbClr val="3DCCD5"/>
              </a:buClr>
              <a:buSzTx/>
              <a:buFont typeface="Arial"/>
              <a:buNone/>
              <a:tabLst/>
              <a:defRPr/>
            </a:pPr>
            <a:r>
              <a:rPr kumimoji="0" lang="en-US" sz="1600" b="0" i="0" u="none" strike="noStrike" kern="0" cap="none" spc="0" normalizeH="0" baseline="0" noProof="0" dirty="0">
                <a:ln>
                  <a:noFill/>
                </a:ln>
                <a:solidFill>
                  <a:srgbClr val="023B40"/>
                </a:solidFill>
                <a:effectLst/>
                <a:uLnTx/>
                <a:uFillTx/>
                <a:latin typeface="Arial"/>
                <a:ea typeface="+mn-ea"/>
                <a:cs typeface="+mn-cs"/>
                <a:sym typeface="Arial"/>
              </a:rPr>
              <a:t>Imperative for engagement that incorporates public values and deliberative processes</a:t>
            </a:r>
          </a:p>
        </p:txBody>
      </p:sp>
    </p:spTree>
    <p:extLst>
      <p:ext uri="{BB962C8B-B14F-4D97-AF65-F5344CB8AC3E}">
        <p14:creationId xmlns:p14="http://schemas.microsoft.com/office/powerpoint/2010/main" val="203566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C29F46-390E-47B4-9BD3-AF5BEA5A6B3B}"/>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3" y="587476"/>
            <a:ext cx="5075238" cy="1573212"/>
          </a:xfrm>
        </p:spPr>
        <p:txBody>
          <a:bodyPr anchor="t">
            <a:normAutofit/>
          </a:bodyPr>
          <a:lstStyle/>
          <a:p>
            <a:r>
              <a:rPr lang="en-US" dirty="0">
                <a:latin typeface="Arial Black" panose="020B0A04020102020204" pitchFamily="34" charset="0"/>
              </a:rPr>
              <a:t>Roles and Responsibilities</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13</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D64821EC-8428-4E93-BD49-026A14E6B331}"/>
              </a:ext>
            </a:extLst>
          </p:cNvPr>
          <p:cNvSpPr txBox="1"/>
          <p:nvPr/>
        </p:nvSpPr>
        <p:spPr>
          <a:xfrm>
            <a:off x="1020763" y="2160688"/>
            <a:ext cx="5437187" cy="4034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23B40"/>
                </a:solidFill>
                <a:effectLst/>
                <a:uLnTx/>
                <a:uFillTx/>
                <a:latin typeface="Arial"/>
                <a:cs typeface="Arial"/>
                <a:sym typeface="Arial"/>
              </a:rPr>
              <a:t>“…if the manager is expected to be more outward facing and more attuned to the elected body and the community, assistants and department heads need to understand this expectation. They are now expected to take on </a:t>
            </a:r>
            <a:r>
              <a:rPr kumimoji="0" lang="en-US" sz="1800" b="1" i="0" u="none" strike="noStrike" kern="0" cap="none" spc="0" normalizeH="0" baseline="0" noProof="0" dirty="0">
                <a:ln>
                  <a:noFill/>
                </a:ln>
                <a:solidFill>
                  <a:srgbClr val="023B40"/>
                </a:solidFill>
                <a:effectLst/>
                <a:uLnTx/>
                <a:uFillTx/>
                <a:latin typeface="Arial"/>
                <a:cs typeface="Arial"/>
                <a:sym typeface="Arial"/>
              </a:rPr>
              <a:t>more of the interpretation and bridging role </a:t>
            </a:r>
            <a:r>
              <a:rPr kumimoji="0" lang="en-US" sz="1800" b="0" i="0" u="none" strike="noStrike" kern="0" cap="none" spc="0" normalizeH="0" baseline="0" noProof="0" dirty="0">
                <a:ln>
                  <a:noFill/>
                </a:ln>
                <a:solidFill>
                  <a:srgbClr val="023B40"/>
                </a:solidFill>
                <a:effectLst/>
                <a:uLnTx/>
                <a:uFillTx/>
                <a:latin typeface="Arial"/>
                <a:cs typeface="Arial"/>
                <a:sym typeface="Arial"/>
              </a:rPr>
              <a:t>that the city/county manager has in order to assist the manager to effectively execute council and community goals. This is a new twist on the concept of delegation—</a:t>
            </a:r>
            <a:r>
              <a:rPr kumimoji="0" lang="en-US" sz="1800" b="1" i="0" u="none" strike="noStrike" kern="0" cap="none" spc="0" normalizeH="0" baseline="0" noProof="0" dirty="0">
                <a:ln>
                  <a:noFill/>
                </a:ln>
                <a:solidFill>
                  <a:srgbClr val="023B40"/>
                </a:solidFill>
                <a:effectLst/>
                <a:uLnTx/>
                <a:uFillTx/>
                <a:latin typeface="Arial"/>
                <a:cs typeface="Arial"/>
                <a:sym typeface="Arial"/>
              </a:rPr>
              <a:t>what’s being delegated is ways of ‘being’ more than tasks of ‘doing.’”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EFFFF"/>
              </a:solidFill>
              <a:effectLst/>
              <a:uLnTx/>
              <a:uFillTx/>
              <a:latin typeface="Arial"/>
              <a:cs typeface="Arial"/>
              <a:sym typeface="Arial"/>
            </a:endParaRPr>
          </a:p>
          <a:p>
            <a:pPr marL="228618" marR="0" lvl="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1800" b="0" i="0" u="none" strike="noStrike" kern="0" cap="none" spc="0" normalizeH="0" baseline="0" noProof="0" dirty="0">
                <a:ln>
                  <a:noFill/>
                </a:ln>
                <a:solidFill>
                  <a:srgbClr val="023B40"/>
                </a:solidFill>
                <a:effectLst/>
                <a:uLnTx/>
                <a:uFillTx/>
                <a:latin typeface="Arial"/>
                <a:cs typeface="Arial"/>
                <a:sym typeface="Arial"/>
              </a:rPr>
              <a:t>Debra </a:t>
            </a:r>
            <a:r>
              <a:rPr kumimoji="0" lang="en-US" sz="1800" b="0" i="0" u="none" strike="noStrike" kern="0" cap="none" spc="0" normalizeH="0" baseline="0" noProof="0" dirty="0" err="1">
                <a:ln>
                  <a:noFill/>
                </a:ln>
                <a:solidFill>
                  <a:srgbClr val="023B40"/>
                </a:solidFill>
                <a:effectLst/>
                <a:uLnTx/>
                <a:uFillTx/>
                <a:latin typeface="Arial"/>
                <a:cs typeface="Arial"/>
                <a:sym typeface="Arial"/>
              </a:rPr>
              <a:t>Figone</a:t>
            </a:r>
            <a:r>
              <a:rPr kumimoji="0" lang="en-US" sz="1800" b="0" i="0" u="none" strike="noStrike" kern="0" cap="none" spc="0" normalizeH="0" baseline="0" noProof="0" dirty="0">
                <a:ln>
                  <a:noFill/>
                </a:ln>
                <a:solidFill>
                  <a:srgbClr val="023B40"/>
                </a:solidFill>
                <a:effectLst/>
                <a:uLnTx/>
                <a:uFillTx/>
                <a:latin typeface="Arial"/>
                <a:cs typeface="Arial"/>
                <a:sym typeface="Arial"/>
              </a:rPr>
              <a:t>, Former City Manager, San Jose, CA</a:t>
            </a:r>
          </a:p>
        </p:txBody>
      </p:sp>
      <p:pic>
        <p:nvPicPr>
          <p:cNvPr id="4" name="Picture 3" descr="A picture containing indoor&#10;&#10;Description automatically generated">
            <a:extLst>
              <a:ext uri="{FF2B5EF4-FFF2-40B4-BE49-F238E27FC236}">
                <a16:creationId xmlns:a16="http://schemas.microsoft.com/office/drawing/2014/main" id="{B9DCC8F1-E4B8-4AFF-80D0-3C8607881F68}"/>
              </a:ext>
            </a:extLst>
          </p:cNvPr>
          <p:cNvPicPr>
            <a:picLocks noChangeAspect="1"/>
          </p:cNvPicPr>
          <p:nvPr/>
        </p:nvPicPr>
        <p:blipFill rotWithShape="1">
          <a:blip r:embed="rId3">
            <a:extLst>
              <a:ext uri="{28A0092B-C50C-407E-A947-70E740481C1C}">
                <a14:useLocalDpi xmlns:a14="http://schemas.microsoft.com/office/drawing/2010/main" val="0"/>
              </a:ext>
            </a:extLst>
          </a:blip>
          <a:srcRect l="3732" t="1153" r="45892"/>
          <a:stretch/>
        </p:blipFill>
        <p:spPr>
          <a:xfrm>
            <a:off x="6800850" y="549275"/>
            <a:ext cx="4373563" cy="5721249"/>
          </a:xfrm>
          <a:prstGeom prst="rect">
            <a:avLst/>
          </a:prstGeom>
        </p:spPr>
      </p:pic>
    </p:spTree>
    <p:extLst>
      <p:ext uri="{BB962C8B-B14F-4D97-AF65-F5344CB8AC3E}">
        <p14:creationId xmlns:p14="http://schemas.microsoft.com/office/powerpoint/2010/main" val="63515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C29F46-390E-47B4-9BD3-AF5BEA5A6B3B}"/>
              </a:ext>
            </a:extLst>
          </p:cNvPr>
          <p:cNvSpPr/>
          <p:nvPr/>
        </p:nvSpPr>
        <p:spPr>
          <a:xfrm>
            <a:off x="0"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2" y="587476"/>
            <a:ext cx="11018837" cy="1573212"/>
          </a:xfrm>
        </p:spPr>
        <p:txBody>
          <a:bodyPr anchor="t">
            <a:normAutofit/>
          </a:bodyPr>
          <a:lstStyle/>
          <a:p>
            <a:r>
              <a:rPr lang="en-US" dirty="0">
                <a:latin typeface="Arial Black" panose="020B0A04020102020204" pitchFamily="34" charset="0"/>
              </a:rPr>
              <a:t>Structures</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14</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grpSp>
        <p:nvGrpSpPr>
          <p:cNvPr id="9" name="Group 8">
            <a:extLst>
              <a:ext uri="{FF2B5EF4-FFF2-40B4-BE49-F238E27FC236}">
                <a16:creationId xmlns:a16="http://schemas.microsoft.com/office/drawing/2014/main" id="{84E5D633-A916-4769-8184-E6E659370047}"/>
              </a:ext>
            </a:extLst>
          </p:cNvPr>
          <p:cNvGrpSpPr/>
          <p:nvPr/>
        </p:nvGrpSpPr>
        <p:grpSpPr>
          <a:xfrm>
            <a:off x="1020763" y="1714500"/>
            <a:ext cx="10352087" cy="3657601"/>
            <a:chOff x="1814072" y="3437888"/>
            <a:chExt cx="2455033" cy="1901373"/>
          </a:xfrm>
          <a:effectLst>
            <a:outerShdw blurRad="50800" dist="38100" dir="5400000" algn="t" rotWithShape="0">
              <a:schemeClr val="bg1">
                <a:lumMod val="90000"/>
                <a:alpha val="40000"/>
              </a:schemeClr>
            </a:outerShdw>
          </a:effectLst>
        </p:grpSpPr>
        <p:sp>
          <p:nvSpPr>
            <p:cNvPr id="10" name="Rectangle 9">
              <a:extLst>
                <a:ext uri="{FF2B5EF4-FFF2-40B4-BE49-F238E27FC236}">
                  <a16:creationId xmlns:a16="http://schemas.microsoft.com/office/drawing/2014/main" id="{BD4556EE-F627-476D-A3F9-68039B73546C}"/>
                </a:ext>
              </a:extLst>
            </p:cNvPr>
            <p:cNvSpPr/>
            <p:nvPr/>
          </p:nvSpPr>
          <p:spPr>
            <a:xfrm>
              <a:off x="1814072" y="3437889"/>
              <a:ext cx="2453128" cy="19013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256032"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23B40"/>
                  </a:solidFill>
                  <a:effectLst/>
                  <a:uLnTx/>
                  <a:uFillTx/>
                  <a:latin typeface="Arial"/>
                  <a:ea typeface="+mn-ea"/>
                  <a:cs typeface="+mn-cs"/>
                  <a:sym typeface="Arial"/>
                </a:rPr>
                <a:t>“I think there’s a recognition that </a:t>
              </a:r>
              <a:r>
                <a:rPr kumimoji="0" lang="en-US" sz="2400" b="1" i="0" u="none" strike="noStrike" kern="0" cap="none" spc="0" normalizeH="0" baseline="0" noProof="0" dirty="0">
                  <a:ln>
                    <a:noFill/>
                  </a:ln>
                  <a:solidFill>
                    <a:srgbClr val="023B40"/>
                  </a:solidFill>
                  <a:effectLst/>
                  <a:uLnTx/>
                  <a:uFillTx/>
                  <a:latin typeface="Arial"/>
                  <a:ea typeface="+mn-ea"/>
                  <a:cs typeface="+mn-cs"/>
                  <a:sym typeface="Arial"/>
                </a:rPr>
                <a:t>solving the ‘wicked problems’ of government</a:t>
              </a:r>
              <a:r>
                <a:rPr kumimoji="0" lang="en-US" sz="2400" b="0" i="0" u="none" strike="noStrike" kern="0" cap="none" spc="0" normalizeH="0" baseline="0" noProof="0" dirty="0">
                  <a:ln>
                    <a:noFill/>
                  </a:ln>
                  <a:solidFill>
                    <a:srgbClr val="023B40"/>
                  </a:solidFill>
                  <a:effectLst/>
                  <a:uLnTx/>
                  <a:uFillTx/>
                  <a:latin typeface="Arial"/>
                  <a:ea typeface="+mn-ea"/>
                  <a:cs typeface="+mn-cs"/>
                  <a:sym typeface="Arial"/>
                </a:rPr>
                <a:t>—from homelessness to economic equity to sustainability—</a:t>
              </a:r>
              <a:r>
                <a:rPr kumimoji="0" lang="en-US" sz="2400" b="1" i="0" u="none" strike="noStrike" kern="0" cap="none" spc="0" normalizeH="0" baseline="0" noProof="0" dirty="0">
                  <a:ln>
                    <a:noFill/>
                  </a:ln>
                  <a:solidFill>
                    <a:srgbClr val="023B40"/>
                  </a:solidFill>
                  <a:effectLst/>
                  <a:uLnTx/>
                  <a:uFillTx/>
                  <a:latin typeface="Arial"/>
                  <a:ea typeface="+mn-ea"/>
                  <a:cs typeface="+mn-cs"/>
                  <a:sym typeface="Arial"/>
                </a:rPr>
                <a:t>demand leadership across functions and teams </a:t>
              </a:r>
              <a:r>
                <a:rPr kumimoji="0" lang="en-US" sz="2400" b="0" i="0" u="none" strike="noStrike" kern="0" cap="none" spc="0" normalizeH="0" baseline="0" noProof="0" dirty="0">
                  <a:ln>
                    <a:noFill/>
                  </a:ln>
                  <a:solidFill>
                    <a:srgbClr val="023B40"/>
                  </a:solidFill>
                  <a:effectLst/>
                  <a:uLnTx/>
                  <a:uFillTx/>
                  <a:latin typeface="Arial"/>
                  <a:ea typeface="+mn-ea"/>
                  <a:cs typeface="+mn-cs"/>
                  <a:sym typeface="Arial"/>
                </a:rPr>
                <a:t>both inside and outside of government. This requires far more than the technocratic expertise of ‘managing’ a function”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EFFFF"/>
                </a:solidFill>
                <a:effectLst/>
                <a:uLnTx/>
                <a:uFillTx/>
                <a:latin typeface="Arial"/>
                <a:ea typeface="+mn-ea"/>
                <a:cs typeface="+mn-cs"/>
                <a:sym typeface="Arial"/>
              </a:endParaRPr>
            </a:p>
            <a:p>
              <a:pPr marL="228618" marR="0" lvl="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400" b="0" i="0" u="none" strike="noStrike" kern="0" cap="none" spc="0" normalizeH="0" baseline="0" noProof="0" dirty="0">
                  <a:ln>
                    <a:noFill/>
                  </a:ln>
                  <a:solidFill>
                    <a:srgbClr val="023B40"/>
                  </a:solidFill>
                  <a:effectLst/>
                  <a:uLnTx/>
                  <a:uFillTx/>
                  <a:latin typeface="Arial"/>
                  <a:ea typeface="+mn-ea"/>
                  <a:cs typeface="+mn-cs"/>
                  <a:sym typeface="Arial"/>
                </a:rPr>
                <a:t>Doug Matthews, CM, Grand Rapids, MI</a:t>
              </a:r>
              <a:endParaRPr kumimoji="0" lang="en-US" sz="1200" b="0"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542673BD-30AF-4EF4-9093-9F5BBC34581C}"/>
                </a:ext>
              </a:extLst>
            </p:cNvPr>
            <p:cNvSpPr/>
            <p:nvPr/>
          </p:nvSpPr>
          <p:spPr>
            <a:xfrm flipV="1">
              <a:off x="1814072" y="3437888"/>
              <a:ext cx="2455033" cy="5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400" rtl="0" eaLnBrk="1" fontAlgn="auto" latinLnBrk="0" hangingPunct="1">
                <a:lnSpc>
                  <a:spcPct val="130000"/>
                </a:lnSpc>
                <a:spcBef>
                  <a:spcPts val="100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23B40"/>
                </a:solidFill>
                <a:effectLst/>
                <a:uLnTx/>
                <a:uFillTx/>
                <a:latin typeface="Arial"/>
                <a:ea typeface="+mn-ea"/>
                <a:cs typeface="+mn-cs"/>
                <a:sym typeface="Arial"/>
              </a:endParaRPr>
            </a:p>
          </p:txBody>
        </p:sp>
      </p:grpSp>
      <p:pic>
        <p:nvPicPr>
          <p:cNvPr id="8" name="Graphic 7">
            <a:extLst>
              <a:ext uri="{FF2B5EF4-FFF2-40B4-BE49-F238E27FC236}">
                <a16:creationId xmlns:a16="http://schemas.microsoft.com/office/drawing/2014/main" id="{10EC290D-68CB-41A8-8EA3-B921E9FCE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3385" y="510521"/>
            <a:ext cx="1098868" cy="1025610"/>
          </a:xfrm>
          <a:prstGeom prst="rect">
            <a:avLst/>
          </a:prstGeom>
        </p:spPr>
      </p:pic>
    </p:spTree>
    <p:extLst>
      <p:ext uri="{BB962C8B-B14F-4D97-AF65-F5344CB8AC3E}">
        <p14:creationId xmlns:p14="http://schemas.microsoft.com/office/powerpoint/2010/main" val="37650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C29F46-390E-47B4-9BD3-AF5BEA5A6B3B}"/>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2" y="587476"/>
            <a:ext cx="11018837" cy="1573212"/>
          </a:xfrm>
        </p:spPr>
        <p:txBody>
          <a:bodyPr anchor="t">
            <a:normAutofit/>
          </a:bodyPr>
          <a:lstStyle/>
          <a:p>
            <a:r>
              <a:rPr lang="en-US" dirty="0">
                <a:latin typeface="Arial Black" panose="020B0A04020102020204" pitchFamily="34" charset="0"/>
              </a:rPr>
              <a:t>Structures</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15</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grpSp>
        <p:nvGrpSpPr>
          <p:cNvPr id="9" name="Group 8">
            <a:extLst>
              <a:ext uri="{FF2B5EF4-FFF2-40B4-BE49-F238E27FC236}">
                <a16:creationId xmlns:a16="http://schemas.microsoft.com/office/drawing/2014/main" id="{84E5D633-A916-4769-8184-E6E659370047}"/>
              </a:ext>
            </a:extLst>
          </p:cNvPr>
          <p:cNvGrpSpPr/>
          <p:nvPr/>
        </p:nvGrpSpPr>
        <p:grpSpPr>
          <a:xfrm>
            <a:off x="1020763" y="1714500"/>
            <a:ext cx="10352087" cy="3657601"/>
            <a:chOff x="1814072" y="3437888"/>
            <a:chExt cx="2455033" cy="1901373"/>
          </a:xfrm>
          <a:effectLst>
            <a:outerShdw blurRad="50800" dist="38100" dir="5400000" algn="t" rotWithShape="0">
              <a:schemeClr val="bg1">
                <a:lumMod val="90000"/>
                <a:alpha val="40000"/>
              </a:schemeClr>
            </a:outerShdw>
          </a:effectLst>
        </p:grpSpPr>
        <p:sp>
          <p:nvSpPr>
            <p:cNvPr id="10" name="Rectangle 9">
              <a:extLst>
                <a:ext uri="{FF2B5EF4-FFF2-40B4-BE49-F238E27FC236}">
                  <a16:creationId xmlns:a16="http://schemas.microsoft.com/office/drawing/2014/main" id="{BD4556EE-F627-476D-A3F9-68039B73546C}"/>
                </a:ext>
              </a:extLst>
            </p:cNvPr>
            <p:cNvSpPr/>
            <p:nvPr/>
          </p:nvSpPr>
          <p:spPr>
            <a:xfrm>
              <a:off x="1814072" y="3437889"/>
              <a:ext cx="2453128" cy="19013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256032"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23B40"/>
                  </a:solidFill>
                  <a:effectLst/>
                  <a:uLnTx/>
                  <a:uFillTx/>
                  <a:latin typeface="Arial"/>
                  <a:ea typeface="+mn-ea"/>
                  <a:cs typeface="+mn-cs"/>
                  <a:sym typeface="Arial"/>
                </a:rPr>
                <a:t>“There is a need to cultivate meaningful relationships with the </a:t>
              </a:r>
              <a:r>
                <a:rPr kumimoji="0" lang="en-US" sz="2800" b="1" i="0" u="none" strike="noStrike" kern="0" cap="none" spc="0" normalizeH="0" baseline="0" noProof="0" dirty="0">
                  <a:ln>
                    <a:noFill/>
                  </a:ln>
                  <a:solidFill>
                    <a:srgbClr val="023B40"/>
                  </a:solidFill>
                  <a:effectLst/>
                  <a:uLnTx/>
                  <a:uFillTx/>
                  <a:latin typeface="Arial"/>
                  <a:ea typeface="+mn-ea"/>
                  <a:cs typeface="+mn-cs"/>
                  <a:sym typeface="Arial"/>
                </a:rPr>
                <a:t>durable partners </a:t>
              </a:r>
              <a:r>
                <a:rPr kumimoji="0" lang="en-US" sz="2800" b="0" i="0" u="none" strike="noStrike" kern="0" cap="none" spc="0" normalizeH="0" baseline="0" noProof="0" dirty="0">
                  <a:ln>
                    <a:noFill/>
                  </a:ln>
                  <a:solidFill>
                    <a:srgbClr val="023B40"/>
                  </a:solidFill>
                  <a:effectLst/>
                  <a:uLnTx/>
                  <a:uFillTx/>
                  <a:latin typeface="Arial"/>
                  <a:ea typeface="+mn-ea"/>
                  <a:cs typeface="+mn-cs"/>
                  <a:sym typeface="Arial"/>
                </a:rPr>
                <a:t>in the community across government, schools, the private sector, and non-profits.  </a:t>
              </a:r>
              <a:endParaRPr kumimoji="0" lang="en-US" sz="2800" b="0" i="1" u="none" strike="noStrike" kern="0" cap="none" spc="0" normalizeH="0" baseline="0" noProof="0" dirty="0">
                <a:ln>
                  <a:noFill/>
                </a:ln>
                <a:solidFill>
                  <a:srgbClr val="023B4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EFFFF"/>
                </a:solidFill>
                <a:effectLst/>
                <a:uLnTx/>
                <a:uFillTx/>
                <a:latin typeface="Arial"/>
                <a:ea typeface="+mn-ea"/>
                <a:cs typeface="+mn-cs"/>
                <a:sym typeface="Arial"/>
              </a:endParaRPr>
            </a:p>
            <a:p>
              <a:pPr marL="228618" marR="0" lvl="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800" b="0" i="0" u="none" strike="noStrike" kern="0" cap="none" spc="0" normalizeH="0" baseline="0" noProof="0" dirty="0">
                  <a:ln>
                    <a:noFill/>
                  </a:ln>
                  <a:solidFill>
                    <a:srgbClr val="023B40"/>
                  </a:solidFill>
                  <a:effectLst/>
                  <a:uLnTx/>
                  <a:uFillTx/>
                  <a:latin typeface="Arial"/>
                  <a:ea typeface="+mn-ea"/>
                  <a:cs typeface="+mn-cs"/>
                  <a:sym typeface="Arial"/>
                </a:rPr>
                <a:t>Darrin </a:t>
              </a:r>
              <a:r>
                <a:rPr kumimoji="0" lang="en-US" sz="2800" b="0" i="0" u="none" strike="noStrike" kern="0" cap="none" spc="0" normalizeH="0" baseline="0" noProof="0" dirty="0" err="1">
                  <a:ln>
                    <a:noFill/>
                  </a:ln>
                  <a:solidFill>
                    <a:srgbClr val="023B40"/>
                  </a:solidFill>
                  <a:effectLst/>
                  <a:uLnTx/>
                  <a:uFillTx/>
                  <a:latin typeface="Arial"/>
                  <a:ea typeface="+mn-ea"/>
                  <a:cs typeface="+mn-cs"/>
                  <a:sym typeface="Arial"/>
                </a:rPr>
                <a:t>Attebery</a:t>
              </a:r>
              <a:r>
                <a:rPr kumimoji="0" lang="en-US" sz="2800" b="0" i="0" u="none" strike="noStrike" kern="0" cap="none" spc="0" normalizeH="0" baseline="0" noProof="0" dirty="0">
                  <a:ln>
                    <a:noFill/>
                  </a:ln>
                  <a:solidFill>
                    <a:srgbClr val="023B40"/>
                  </a:solidFill>
                  <a:effectLst/>
                  <a:uLnTx/>
                  <a:uFillTx/>
                  <a:latin typeface="Arial"/>
                  <a:ea typeface="+mn-ea"/>
                  <a:cs typeface="+mn-cs"/>
                  <a:sym typeface="Arial"/>
                </a:rPr>
                <a:t>, CM, </a:t>
              </a:r>
              <a:r>
                <a:rPr kumimoji="0" lang="en-US" sz="2800" b="0" i="0" u="none" strike="noStrike" kern="0" cap="none" spc="0" normalizeH="0" baseline="0" noProof="0">
                  <a:ln>
                    <a:noFill/>
                  </a:ln>
                  <a:solidFill>
                    <a:srgbClr val="023B40"/>
                  </a:solidFill>
                  <a:effectLst/>
                  <a:uLnTx/>
                  <a:uFillTx/>
                  <a:latin typeface="Arial"/>
                  <a:ea typeface="+mn-ea"/>
                  <a:cs typeface="+mn-cs"/>
                  <a:sym typeface="Arial"/>
                </a:rPr>
                <a:t>Fort Collins, </a:t>
              </a:r>
              <a:r>
                <a:rPr kumimoji="0" lang="en-US" sz="2800" b="0" i="0" u="none" strike="noStrike" kern="0" cap="none" spc="0" normalizeH="0" baseline="0" noProof="0" dirty="0">
                  <a:ln>
                    <a:noFill/>
                  </a:ln>
                  <a:solidFill>
                    <a:srgbClr val="023B40"/>
                  </a:solidFill>
                  <a:effectLst/>
                  <a:uLnTx/>
                  <a:uFillTx/>
                  <a:latin typeface="Arial"/>
                  <a:ea typeface="+mn-ea"/>
                  <a:cs typeface="+mn-cs"/>
                  <a:sym typeface="Arial"/>
                </a:rPr>
                <a:t>CO</a:t>
              </a:r>
              <a:endParaRPr kumimoji="0" lang="en-US" sz="1400" b="0"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542673BD-30AF-4EF4-9093-9F5BBC34581C}"/>
                </a:ext>
              </a:extLst>
            </p:cNvPr>
            <p:cNvSpPr/>
            <p:nvPr/>
          </p:nvSpPr>
          <p:spPr>
            <a:xfrm flipV="1">
              <a:off x="1814072" y="3437888"/>
              <a:ext cx="2455033" cy="5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400" rtl="0" eaLnBrk="1" fontAlgn="auto" latinLnBrk="0" hangingPunct="1">
                <a:lnSpc>
                  <a:spcPct val="130000"/>
                </a:lnSpc>
                <a:spcBef>
                  <a:spcPts val="100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23B40"/>
                </a:solidFill>
                <a:effectLst/>
                <a:uLnTx/>
                <a:uFillTx/>
                <a:latin typeface="Arial"/>
                <a:ea typeface="+mn-ea"/>
                <a:cs typeface="+mn-cs"/>
                <a:sym typeface="Arial"/>
              </a:endParaRPr>
            </a:p>
          </p:txBody>
        </p:sp>
      </p:grpSp>
      <p:pic>
        <p:nvPicPr>
          <p:cNvPr id="8" name="Graphic 7">
            <a:extLst>
              <a:ext uri="{FF2B5EF4-FFF2-40B4-BE49-F238E27FC236}">
                <a16:creationId xmlns:a16="http://schemas.microsoft.com/office/drawing/2014/main" id="{786D894C-A96C-4330-9FD4-B323742209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7577" y="414730"/>
            <a:ext cx="1207240" cy="1006032"/>
          </a:xfrm>
          <a:prstGeom prst="rect">
            <a:avLst/>
          </a:prstGeom>
        </p:spPr>
      </p:pic>
    </p:spTree>
    <p:extLst>
      <p:ext uri="{BB962C8B-B14F-4D97-AF65-F5344CB8AC3E}">
        <p14:creationId xmlns:p14="http://schemas.microsoft.com/office/powerpoint/2010/main" val="191922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C29F46-390E-47B4-9BD3-AF5BEA5A6B3B}"/>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2" y="587476"/>
            <a:ext cx="11018837" cy="1573212"/>
          </a:xfrm>
        </p:spPr>
        <p:txBody>
          <a:bodyPr anchor="t">
            <a:normAutofit/>
          </a:bodyPr>
          <a:lstStyle/>
          <a:p>
            <a:r>
              <a:rPr lang="en-US" dirty="0">
                <a:latin typeface="Arial Black" panose="020B0A04020102020204" pitchFamily="34" charset="0"/>
              </a:rPr>
              <a:t>Processes/Engagement</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16</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grpSp>
        <p:nvGrpSpPr>
          <p:cNvPr id="9" name="Group 8">
            <a:extLst>
              <a:ext uri="{FF2B5EF4-FFF2-40B4-BE49-F238E27FC236}">
                <a16:creationId xmlns:a16="http://schemas.microsoft.com/office/drawing/2014/main" id="{84E5D633-A916-4769-8184-E6E659370047}"/>
              </a:ext>
            </a:extLst>
          </p:cNvPr>
          <p:cNvGrpSpPr/>
          <p:nvPr/>
        </p:nvGrpSpPr>
        <p:grpSpPr>
          <a:xfrm>
            <a:off x="1020763" y="1714500"/>
            <a:ext cx="10352087" cy="4641853"/>
            <a:chOff x="1814072" y="3437888"/>
            <a:chExt cx="2455033" cy="2413028"/>
          </a:xfrm>
          <a:effectLst>
            <a:outerShdw blurRad="50800" dist="50800" dir="5400000" algn="ctr" rotWithShape="0">
              <a:schemeClr val="bg1">
                <a:lumMod val="90000"/>
                <a:alpha val="40000"/>
              </a:schemeClr>
            </a:outerShdw>
          </a:effectLst>
        </p:grpSpPr>
        <p:sp>
          <p:nvSpPr>
            <p:cNvPr id="10" name="Rectangle 9">
              <a:extLst>
                <a:ext uri="{FF2B5EF4-FFF2-40B4-BE49-F238E27FC236}">
                  <a16:creationId xmlns:a16="http://schemas.microsoft.com/office/drawing/2014/main" id="{BD4556EE-F627-476D-A3F9-68039B73546C}"/>
                </a:ext>
              </a:extLst>
            </p:cNvPr>
            <p:cNvSpPr/>
            <p:nvPr/>
          </p:nvSpPr>
          <p:spPr>
            <a:xfrm>
              <a:off x="1814072" y="3437889"/>
              <a:ext cx="2453128" cy="241302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256032"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23B40"/>
                  </a:solidFill>
                  <a:effectLst/>
                  <a:uLnTx/>
                  <a:uFillTx/>
                  <a:latin typeface="Arial"/>
                  <a:ea typeface="+mn-ea"/>
                  <a:cs typeface="+mn-cs"/>
                  <a:sym typeface="Arial"/>
                </a:rPr>
                <a:t>“Traditional engagement with residents is complicated by public access to information and data bases that can truly create resident experts. In the 20</a:t>
              </a:r>
              <a:r>
                <a:rPr kumimoji="0" lang="en-US" sz="2000" b="0" i="0" u="none" strike="noStrike" kern="0" cap="none" spc="0" normalizeH="0" baseline="30000" noProof="0" dirty="0">
                  <a:ln>
                    <a:noFill/>
                  </a:ln>
                  <a:solidFill>
                    <a:srgbClr val="023B40"/>
                  </a:solidFill>
                  <a:effectLst/>
                  <a:uLnTx/>
                  <a:uFillTx/>
                  <a:latin typeface="Arial"/>
                  <a:ea typeface="+mn-ea"/>
                  <a:cs typeface="+mn-cs"/>
                  <a:sym typeface="Arial"/>
                </a:rPr>
                <a:t>th</a:t>
              </a:r>
              <a:r>
                <a:rPr kumimoji="0" lang="en-US" sz="2000" b="0" i="0" u="none" strike="noStrike" kern="0" cap="none" spc="0" normalizeH="0" baseline="0" noProof="0" dirty="0">
                  <a:ln>
                    <a:noFill/>
                  </a:ln>
                  <a:solidFill>
                    <a:srgbClr val="023B40"/>
                  </a:solidFill>
                  <a:effectLst/>
                  <a:uLnTx/>
                  <a:uFillTx/>
                  <a:latin typeface="Arial"/>
                  <a:ea typeface="+mn-ea"/>
                  <a:cs typeface="+mn-cs"/>
                  <a:sym typeface="Arial"/>
                </a:rPr>
                <a:t> century staff were experts and had sole possession of most of the information required to address community issues. Today, one could argue that </a:t>
              </a:r>
              <a:r>
                <a:rPr kumimoji="0" lang="en-US" sz="2000" b="1" i="0" u="none" strike="noStrike" kern="0" cap="none" spc="0" normalizeH="0" baseline="0" noProof="0" dirty="0">
                  <a:ln>
                    <a:noFill/>
                  </a:ln>
                  <a:solidFill>
                    <a:srgbClr val="023B40"/>
                  </a:solidFill>
                  <a:effectLst/>
                  <a:uLnTx/>
                  <a:uFillTx/>
                  <a:latin typeface="Arial"/>
                  <a:ea typeface="+mn-ea"/>
                  <a:cs typeface="+mn-cs"/>
                  <a:sym typeface="Arial"/>
                </a:rPr>
                <a:t>the role of staff is more about validating good information and working with ‘community experts’ to reach decisions.”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23B4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23B40"/>
                  </a:solidFill>
                  <a:effectLst/>
                  <a:uLnTx/>
                  <a:uFillTx/>
                  <a:latin typeface="Arial"/>
                  <a:ea typeface="+mn-ea"/>
                  <a:cs typeface="+mn-cs"/>
                  <a:sym typeface="Arial"/>
                </a:rPr>
                <a:t>“With such accessible information, </a:t>
              </a:r>
              <a:r>
                <a:rPr kumimoji="0" lang="en-US" sz="2000" b="1" i="0" u="none" strike="noStrike" kern="0" cap="none" spc="0" normalizeH="0" baseline="0" noProof="0" dirty="0">
                  <a:ln>
                    <a:noFill/>
                  </a:ln>
                  <a:solidFill>
                    <a:srgbClr val="023B40"/>
                  </a:solidFill>
                  <a:effectLst/>
                  <a:uLnTx/>
                  <a:uFillTx/>
                  <a:latin typeface="Arial"/>
                  <a:ea typeface="+mn-ea"/>
                  <a:cs typeface="+mn-cs"/>
                  <a:sym typeface="Arial"/>
                </a:rPr>
                <a:t>engagement has gone beyond the standard function of providing information to residents. </a:t>
              </a:r>
              <a:r>
                <a:rPr kumimoji="0" lang="en-US" sz="2000" b="0" i="0" u="none" strike="noStrike" kern="0" cap="none" spc="0" normalizeH="0" baseline="0" noProof="0" dirty="0">
                  <a:ln>
                    <a:noFill/>
                  </a:ln>
                  <a:solidFill>
                    <a:srgbClr val="023B40"/>
                  </a:solidFill>
                  <a:effectLst/>
                  <a:uLnTx/>
                  <a:uFillTx/>
                  <a:latin typeface="Arial"/>
                  <a:ea typeface="+mn-ea"/>
                  <a:cs typeface="+mn-cs"/>
                  <a:sym typeface="Arial"/>
                </a:rPr>
                <a:t>It has now moved into the “consultative” and “empowering range of government/citizen relationships.”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EFFFF"/>
                </a:solidFill>
                <a:effectLst/>
                <a:uLnTx/>
                <a:uFillTx/>
                <a:latin typeface="Arial"/>
                <a:ea typeface="+mn-ea"/>
                <a:cs typeface="+mn-cs"/>
                <a:sym typeface="Arial"/>
              </a:endParaRPr>
            </a:p>
            <a:p>
              <a:pPr marL="228618" marR="0" lvl="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kumimoji="0" lang="en-US" sz="2400" b="0" i="0" u="none" strike="noStrike" kern="0" cap="none" spc="0" normalizeH="0" baseline="0" noProof="0" dirty="0">
                  <a:ln>
                    <a:noFill/>
                  </a:ln>
                  <a:solidFill>
                    <a:srgbClr val="023B40"/>
                  </a:solidFill>
                  <a:effectLst/>
                  <a:uLnTx/>
                  <a:uFillTx/>
                  <a:latin typeface="Arial"/>
                  <a:ea typeface="+mn-ea"/>
                  <a:cs typeface="+mn-cs"/>
                  <a:sym typeface="Arial"/>
                </a:rPr>
                <a:t>Bob O’Neill, </a:t>
              </a:r>
              <a:r>
                <a:rPr lang="en-US" sz="2400" kern="0" dirty="0">
                  <a:solidFill>
                    <a:srgbClr val="023B40"/>
                  </a:solidFill>
                  <a:latin typeface="Arial"/>
                  <a:sym typeface="Arial"/>
                </a:rPr>
                <a:t>Local Government Guru</a:t>
              </a:r>
              <a:endParaRPr kumimoji="0" lang="en-US" sz="1200" b="0"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542673BD-30AF-4EF4-9093-9F5BBC34581C}"/>
                </a:ext>
              </a:extLst>
            </p:cNvPr>
            <p:cNvSpPr/>
            <p:nvPr/>
          </p:nvSpPr>
          <p:spPr>
            <a:xfrm flipV="1">
              <a:off x="1814072" y="3437888"/>
              <a:ext cx="2455033" cy="5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400" rtl="0" eaLnBrk="1" fontAlgn="auto" latinLnBrk="0" hangingPunct="1">
                <a:lnSpc>
                  <a:spcPct val="130000"/>
                </a:lnSpc>
                <a:spcBef>
                  <a:spcPts val="100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23B40"/>
                </a:solidFill>
                <a:effectLst/>
                <a:uLnTx/>
                <a:uFillTx/>
                <a:latin typeface="Arial"/>
                <a:ea typeface="+mn-ea"/>
                <a:cs typeface="+mn-cs"/>
                <a:sym typeface="Arial"/>
              </a:endParaRPr>
            </a:p>
          </p:txBody>
        </p:sp>
      </p:grpSp>
      <p:pic>
        <p:nvPicPr>
          <p:cNvPr id="8" name="Graphic 7">
            <a:extLst>
              <a:ext uri="{FF2B5EF4-FFF2-40B4-BE49-F238E27FC236}">
                <a16:creationId xmlns:a16="http://schemas.microsoft.com/office/drawing/2014/main" id="{2410E17F-8E22-4E66-A3DF-C9BA6880D4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3828" y="501647"/>
            <a:ext cx="1056290" cy="1056290"/>
          </a:xfrm>
          <a:prstGeom prst="rect">
            <a:avLst/>
          </a:prstGeom>
        </p:spPr>
      </p:pic>
    </p:spTree>
    <p:extLst>
      <p:ext uri="{BB962C8B-B14F-4D97-AF65-F5344CB8AC3E}">
        <p14:creationId xmlns:p14="http://schemas.microsoft.com/office/powerpoint/2010/main" val="50437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140A-90AF-4E03-BF91-8F98B8778403}"/>
              </a:ext>
            </a:extLst>
          </p:cNvPr>
          <p:cNvSpPr>
            <a:spLocks noGrp="1"/>
          </p:cNvSpPr>
          <p:nvPr>
            <p:ph type="title"/>
          </p:nvPr>
        </p:nvSpPr>
        <p:spPr/>
        <p:txBody>
          <a:bodyPr/>
          <a:lstStyle/>
          <a:p>
            <a:r>
              <a:rPr lang="en-US" dirty="0"/>
              <a:t>Spectrum of Engagement </a:t>
            </a:r>
          </a:p>
        </p:txBody>
      </p:sp>
      <p:sp>
        <p:nvSpPr>
          <p:cNvPr id="3" name="Content Placeholder 2">
            <a:extLst>
              <a:ext uri="{FF2B5EF4-FFF2-40B4-BE49-F238E27FC236}">
                <a16:creationId xmlns:a16="http://schemas.microsoft.com/office/drawing/2014/main" id="{15C2A786-215D-44EB-88BB-6D519AC50A20}"/>
              </a:ext>
            </a:extLst>
          </p:cNvPr>
          <p:cNvSpPr>
            <a:spLocks noGrp="1"/>
          </p:cNvSpPr>
          <p:nvPr>
            <p:ph sz="half" idx="1"/>
          </p:nvPr>
        </p:nvSpPr>
        <p:spPr>
          <a:xfrm>
            <a:off x="1003852" y="2160688"/>
            <a:ext cx="9115507" cy="3777468"/>
          </a:xfrm>
        </p:spPr>
        <p:txBody>
          <a:bodyPr/>
          <a:lstStyle/>
          <a:p>
            <a:r>
              <a:rPr lang="en-US" dirty="0">
                <a:hlinkClick r:id="rId3"/>
              </a:rPr>
              <a:t>www.iap2.org</a:t>
            </a:r>
            <a:endParaRPr lang="en-US" dirty="0"/>
          </a:p>
          <a:p>
            <a:endParaRPr lang="en-US" dirty="0"/>
          </a:p>
          <a:p>
            <a:r>
              <a:rPr lang="en-US" dirty="0"/>
              <a:t>What are the obligations of those who are being engaged?</a:t>
            </a:r>
          </a:p>
          <a:p>
            <a:pPr marL="0" indent="0">
              <a:buNone/>
            </a:pPr>
            <a:endParaRPr lang="en-US" dirty="0"/>
          </a:p>
        </p:txBody>
      </p:sp>
      <p:sp>
        <p:nvSpPr>
          <p:cNvPr id="5" name="Slide Number Placeholder 4">
            <a:extLst>
              <a:ext uri="{FF2B5EF4-FFF2-40B4-BE49-F238E27FC236}">
                <a16:creationId xmlns:a16="http://schemas.microsoft.com/office/drawing/2014/main" id="{19342C81-C305-42E2-B158-C23B3EAFADDB}"/>
              </a:ext>
            </a:extLst>
          </p:cNvPr>
          <p:cNvSpPr>
            <a:spLocks noGrp="1"/>
          </p:cNvSpPr>
          <p:nvPr>
            <p:ph type="sldNum" sz="quarter" idx="10"/>
          </p:nvPr>
        </p:nvSpPr>
        <p:spPr/>
        <p:txBody>
          <a:bodyPr/>
          <a:lstStyle/>
          <a:p>
            <a:fld id="{F9A1070B-E53E-4F23-90CF-57ED1B7E60C0}" type="slidenum">
              <a:rPr lang="en-US" smtClean="0"/>
              <a:pPr/>
              <a:t>17</a:t>
            </a:fld>
            <a:endParaRPr lang="en-US" dirty="0"/>
          </a:p>
        </p:txBody>
      </p:sp>
    </p:spTree>
    <p:extLst>
      <p:ext uri="{BB962C8B-B14F-4D97-AF65-F5344CB8AC3E}">
        <p14:creationId xmlns:p14="http://schemas.microsoft.com/office/powerpoint/2010/main" val="40595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8472217" y="340465"/>
            <a:ext cx="2930872" cy="1878211"/>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2200" b="1" i="0" u="none" strike="noStrike" kern="0" cap="none" spc="0" normalizeH="0" baseline="0" noProof="0" dirty="0">
                <a:ln>
                  <a:noFill/>
                </a:ln>
                <a:solidFill>
                  <a:srgbClr val="F0F0F0"/>
                </a:solidFill>
                <a:effectLst/>
                <a:uLnTx/>
                <a:uFillTx/>
                <a:latin typeface="Arial"/>
                <a:ea typeface="+mn-ea"/>
                <a:cs typeface="+mn-cs"/>
                <a:sym typeface="Arial"/>
              </a:rPr>
              <a:t>Widens the gap between:</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Political acceptability </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Operational sustainability</a:t>
            </a:r>
          </a:p>
        </p:txBody>
      </p:sp>
      <p:sp>
        <p:nvSpPr>
          <p:cNvPr id="9" name="Freeform 8"/>
          <p:cNvSpPr/>
          <p:nvPr/>
        </p:nvSpPr>
        <p:spPr>
          <a:xfrm>
            <a:off x="4240063" y="2554359"/>
            <a:ext cx="3822999" cy="903548"/>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
                <a:srgbClr val="000000"/>
              </a:buClr>
              <a:buSzTx/>
              <a:buFont typeface="Arial"/>
              <a:buNone/>
              <a:tabLst/>
              <a:defRPr/>
            </a:pPr>
            <a:r>
              <a:rPr kumimoji="0" lang="en-US" sz="2200" b="0" i="0" u="none" strike="noStrike" kern="0" cap="none" spc="0" normalizeH="0" baseline="0" noProof="0" dirty="0">
                <a:ln>
                  <a:noFill/>
                </a:ln>
                <a:solidFill>
                  <a:srgbClr val="F0F0F0"/>
                </a:solidFill>
                <a:effectLst/>
                <a:uLnTx/>
                <a:uFillTx/>
                <a:latin typeface="Arial"/>
                <a:ea typeface="+mn-ea"/>
                <a:cs typeface="+mn-cs"/>
                <a:sym typeface="Arial"/>
              </a:rPr>
              <a:t>Network Leadership on Paths to Reconciliation</a:t>
            </a:r>
          </a:p>
        </p:txBody>
      </p:sp>
      <p:cxnSp>
        <p:nvCxnSpPr>
          <p:cNvPr id="18" name="Straight Arrow Connector 17"/>
          <p:cNvCxnSpPr>
            <a:cxnSpLocks/>
            <a:endCxn id="9" idx="1"/>
          </p:cNvCxnSpPr>
          <p:nvPr/>
        </p:nvCxnSpPr>
        <p:spPr>
          <a:xfrm flipH="1">
            <a:off x="8063062" y="2358048"/>
            <a:ext cx="1874592" cy="1963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0181A7F-7E0B-4FBE-9DFD-00C4853783D0}"/>
              </a:ext>
            </a:extLst>
          </p:cNvPr>
          <p:cNvGrpSpPr/>
          <p:nvPr/>
        </p:nvGrpSpPr>
        <p:grpSpPr>
          <a:xfrm>
            <a:off x="1562252" y="3803678"/>
            <a:ext cx="9431682" cy="1268378"/>
            <a:chOff x="8168561" y="3761023"/>
            <a:chExt cx="9431682" cy="1268378"/>
          </a:xfrm>
        </p:grpSpPr>
        <p:sp>
          <p:nvSpPr>
            <p:cNvPr id="16" name="Freeform 15"/>
            <p:cNvSpPr/>
            <p:nvPr/>
          </p:nvSpPr>
          <p:spPr>
            <a:xfrm>
              <a:off x="11441584" y="3882994"/>
              <a:ext cx="2852343" cy="921775"/>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
                  <a:srgbClr val="000000"/>
                </a:buClr>
                <a:buSzTx/>
                <a:buFont typeface="Arial"/>
                <a:buNone/>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Networked problem-solving </a:t>
              </a:r>
              <a:r>
                <a:rPr kumimoji="0" lang="en-US" sz="2000" b="0" i="1" u="none" strike="noStrike" kern="0" cap="none" spc="0" normalizeH="0" baseline="0" noProof="0" dirty="0">
                  <a:ln>
                    <a:noFill/>
                  </a:ln>
                  <a:solidFill>
                    <a:srgbClr val="F0F0F0"/>
                  </a:solidFill>
                  <a:effectLst/>
                  <a:uLnTx/>
                  <a:uFillTx/>
                  <a:latin typeface="Arial"/>
                  <a:ea typeface="+mn-ea"/>
                  <a:cs typeface="+mn-cs"/>
                  <a:sym typeface="Arial"/>
                </a:rPr>
                <a:t>structures</a:t>
              </a:r>
            </a:p>
          </p:txBody>
        </p:sp>
        <p:sp>
          <p:nvSpPr>
            <p:cNvPr id="17" name="Freeform 16"/>
            <p:cNvSpPr/>
            <p:nvPr/>
          </p:nvSpPr>
          <p:spPr>
            <a:xfrm>
              <a:off x="14669371" y="3761023"/>
              <a:ext cx="2930872" cy="1268378"/>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
                  <a:srgbClr val="000000"/>
                </a:buClr>
                <a:buSzTx/>
                <a:buFont typeface="Arial"/>
                <a:buNone/>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Engagement </a:t>
              </a:r>
              <a:r>
                <a:rPr kumimoji="0" lang="en-US" sz="2000" b="0" i="1" u="none" strike="noStrike" kern="0" cap="none" spc="0" normalizeH="0" baseline="0" noProof="0" dirty="0">
                  <a:ln>
                    <a:noFill/>
                  </a:ln>
                  <a:solidFill>
                    <a:srgbClr val="F0F0F0"/>
                  </a:solidFill>
                  <a:effectLst/>
                  <a:uLnTx/>
                  <a:uFillTx/>
                  <a:latin typeface="Arial"/>
                  <a:ea typeface="+mn-ea"/>
                  <a:cs typeface="+mn-cs"/>
                  <a:sym typeface="Arial"/>
                </a:rPr>
                <a:t>processes </a:t>
              </a: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in the community and in the organization</a:t>
              </a:r>
            </a:p>
          </p:txBody>
        </p:sp>
        <p:sp>
          <p:nvSpPr>
            <p:cNvPr id="22" name="Freeform 21"/>
            <p:cNvSpPr/>
            <p:nvPr/>
          </p:nvSpPr>
          <p:spPr>
            <a:xfrm>
              <a:off x="8168561" y="3915904"/>
              <a:ext cx="2930872" cy="921775"/>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
                  <a:srgbClr val="000000"/>
                </a:buClr>
                <a:buSzTx/>
                <a:buFont typeface="Arial"/>
                <a:buNone/>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Develop bridge building </a:t>
              </a:r>
              <a:r>
                <a:rPr kumimoji="0" lang="en-US" sz="2000" b="0" i="1" u="none" strike="noStrike" kern="0" cap="none" spc="0" normalizeH="0" baseline="0" noProof="0" dirty="0">
                  <a:ln>
                    <a:noFill/>
                  </a:ln>
                  <a:solidFill>
                    <a:srgbClr val="F0F0F0"/>
                  </a:solidFill>
                  <a:effectLst/>
                  <a:uLnTx/>
                  <a:uFillTx/>
                  <a:latin typeface="Arial"/>
                  <a:ea typeface="+mn-ea"/>
                  <a:cs typeface="+mn-cs"/>
                  <a:sym typeface="Arial"/>
                </a:rPr>
                <a:t>roles and responsibilities</a:t>
              </a:r>
            </a:p>
          </p:txBody>
        </p:sp>
      </p:grpSp>
      <p:cxnSp>
        <p:nvCxnSpPr>
          <p:cNvPr id="23" name="Straight Arrow Connector 22"/>
          <p:cNvCxnSpPr>
            <a:cxnSpLocks/>
          </p:cNvCxnSpPr>
          <p:nvPr/>
        </p:nvCxnSpPr>
        <p:spPr>
          <a:xfrm>
            <a:off x="2863610" y="5932168"/>
            <a:ext cx="11763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flipV="1">
            <a:off x="8263203" y="5979314"/>
            <a:ext cx="118733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Freeform 7">
            <a:extLst>
              <a:ext uri="{FF2B5EF4-FFF2-40B4-BE49-F238E27FC236}">
                <a16:creationId xmlns:a16="http://schemas.microsoft.com/office/drawing/2014/main" id="{E197B13F-5EED-430D-966D-0A7B3737772E}"/>
              </a:ext>
            </a:extLst>
          </p:cNvPr>
          <p:cNvSpPr/>
          <p:nvPr/>
        </p:nvSpPr>
        <p:spPr>
          <a:xfrm>
            <a:off x="297601" y="238647"/>
            <a:ext cx="3514235" cy="2041838"/>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2000" b="1" i="0" u="none" strike="noStrike" kern="0" cap="none" spc="0" normalizeH="0" baseline="0" noProof="0" dirty="0">
                <a:ln>
                  <a:noFill/>
                </a:ln>
                <a:solidFill>
                  <a:srgbClr val="F0F0F0"/>
                </a:solidFill>
                <a:effectLst/>
                <a:uLnTx/>
                <a:uFillTx/>
                <a:latin typeface="Arial"/>
                <a:ea typeface="+mn-ea"/>
                <a:cs typeface="+mn-cs"/>
                <a:sym typeface="Arial"/>
              </a:rPr>
              <a:t>Disruptive Forces Affecting Local Government</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National politics filtering down</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Technology</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Social issues</a:t>
            </a:r>
          </a:p>
        </p:txBody>
      </p:sp>
      <p:sp>
        <p:nvSpPr>
          <p:cNvPr id="14" name="Freeform 6">
            <a:extLst>
              <a:ext uri="{FF2B5EF4-FFF2-40B4-BE49-F238E27FC236}">
                <a16:creationId xmlns:a16="http://schemas.microsoft.com/office/drawing/2014/main" id="{51C3FB47-838E-4D99-A039-BC6FFEEE96F5}"/>
              </a:ext>
            </a:extLst>
          </p:cNvPr>
          <p:cNvSpPr/>
          <p:nvPr/>
        </p:nvSpPr>
        <p:spPr>
          <a:xfrm>
            <a:off x="4454695" y="318283"/>
            <a:ext cx="3432502" cy="1878217"/>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t" anchorCtr="1">
            <a:noAutofit/>
          </a:bodyPr>
          <a:lstStyle/>
          <a:p>
            <a:pPr marL="0" marR="0" lvl="0" indent="0" algn="l"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2000" b="1" i="0" u="none" strike="noStrike" kern="0" cap="none" spc="0" normalizeH="0" baseline="0" noProof="0" dirty="0">
                <a:ln>
                  <a:noFill/>
                </a:ln>
                <a:solidFill>
                  <a:srgbClr val="F0F0F0"/>
                </a:solidFill>
                <a:effectLst/>
                <a:uLnTx/>
                <a:uFillTx/>
                <a:latin typeface="Arial"/>
                <a:ea typeface="+mn-ea"/>
                <a:cs typeface="+mn-cs"/>
                <a:sym typeface="Arial"/>
              </a:rPr>
              <a:t>Change impacts identity</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Who we were</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Who we are</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Who we will become</a:t>
            </a:r>
          </a:p>
          <a:p>
            <a:pPr marL="0" marR="0" lvl="0" indent="0" algn="ctr" defTabSz="9779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0" cap="none" spc="0" normalizeH="0" baseline="0" noProof="0" dirty="0">
              <a:ln>
                <a:noFill/>
              </a:ln>
              <a:solidFill>
                <a:srgbClr val="F0F0F0"/>
              </a:solidFill>
              <a:effectLst/>
              <a:uLnTx/>
              <a:uFillTx/>
              <a:latin typeface="Arial"/>
              <a:ea typeface="+mn-ea"/>
              <a:cs typeface="+mn-cs"/>
              <a:sym typeface="Arial"/>
            </a:endParaRPr>
          </a:p>
        </p:txBody>
      </p:sp>
      <p:cxnSp>
        <p:nvCxnSpPr>
          <p:cNvPr id="27" name="Straight Arrow Connector 26">
            <a:extLst>
              <a:ext uri="{FF2B5EF4-FFF2-40B4-BE49-F238E27FC236}">
                <a16:creationId xmlns:a16="http://schemas.microsoft.com/office/drawing/2014/main" id="{7068981A-31F1-4133-A226-3A7C8F9BD5ED}"/>
              </a:ext>
            </a:extLst>
          </p:cNvPr>
          <p:cNvCxnSpPr>
            <a:cxnSpLocks/>
          </p:cNvCxnSpPr>
          <p:nvPr/>
        </p:nvCxnSpPr>
        <p:spPr>
          <a:xfrm>
            <a:off x="6151562" y="3457907"/>
            <a:ext cx="0" cy="4677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Freeform 7">
            <a:extLst>
              <a:ext uri="{FF2B5EF4-FFF2-40B4-BE49-F238E27FC236}">
                <a16:creationId xmlns:a16="http://schemas.microsoft.com/office/drawing/2014/main" id="{E14C1B6A-569C-4F7A-BE65-FC3E917A55D5}"/>
              </a:ext>
            </a:extLst>
          </p:cNvPr>
          <p:cNvSpPr/>
          <p:nvPr/>
        </p:nvSpPr>
        <p:spPr>
          <a:xfrm>
            <a:off x="4111083" y="5413114"/>
            <a:ext cx="4080960" cy="1268377"/>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accent1"/>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0F0F0"/>
                </a:solidFill>
                <a:effectLst/>
                <a:uLnTx/>
                <a:uFillTx/>
                <a:latin typeface="Arial"/>
                <a:ea typeface="+mn-ea"/>
                <a:cs typeface="+mn-cs"/>
                <a:sym typeface="Arial"/>
              </a:rPr>
              <a:t>Increases policy capacity producing community resilience and a sense of community for all</a:t>
            </a:r>
          </a:p>
        </p:txBody>
      </p:sp>
      <p:cxnSp>
        <p:nvCxnSpPr>
          <p:cNvPr id="47" name="Straight Arrow Connector 46">
            <a:extLst>
              <a:ext uri="{FF2B5EF4-FFF2-40B4-BE49-F238E27FC236}">
                <a16:creationId xmlns:a16="http://schemas.microsoft.com/office/drawing/2014/main" id="{16A31778-B4DE-4E86-9BAD-4B7265C6C09B}"/>
              </a:ext>
            </a:extLst>
          </p:cNvPr>
          <p:cNvCxnSpPr>
            <a:cxnSpLocks/>
          </p:cNvCxnSpPr>
          <p:nvPr/>
        </p:nvCxnSpPr>
        <p:spPr>
          <a:xfrm>
            <a:off x="2848013" y="3036000"/>
            <a:ext cx="0" cy="7427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1FED4C-13F6-4B20-8058-0A251A91F886}"/>
              </a:ext>
            </a:extLst>
          </p:cNvPr>
          <p:cNvCxnSpPr/>
          <p:nvPr/>
        </p:nvCxnSpPr>
        <p:spPr>
          <a:xfrm>
            <a:off x="2836996" y="3043923"/>
            <a:ext cx="1370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FC0552-96B7-408B-91A5-2D725DD87E8B}"/>
              </a:ext>
            </a:extLst>
          </p:cNvPr>
          <p:cNvCxnSpPr/>
          <p:nvPr/>
        </p:nvCxnSpPr>
        <p:spPr>
          <a:xfrm>
            <a:off x="8085096" y="3043923"/>
            <a:ext cx="1370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4F09C29-C0D0-484A-96FF-C6EDA5E56B14}"/>
              </a:ext>
            </a:extLst>
          </p:cNvPr>
          <p:cNvCxnSpPr>
            <a:cxnSpLocks/>
          </p:cNvCxnSpPr>
          <p:nvPr/>
        </p:nvCxnSpPr>
        <p:spPr>
          <a:xfrm>
            <a:off x="9455112" y="3043923"/>
            <a:ext cx="0" cy="7427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98296A-97AC-49A2-A139-649942EB1BD2}"/>
              </a:ext>
            </a:extLst>
          </p:cNvPr>
          <p:cNvCxnSpPr>
            <a:cxnSpLocks/>
          </p:cNvCxnSpPr>
          <p:nvPr/>
        </p:nvCxnSpPr>
        <p:spPr>
          <a:xfrm>
            <a:off x="6107017" y="5023194"/>
            <a:ext cx="0" cy="3417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DCA710-FF48-4FE0-A7A0-1CEE7CC2CA0B}"/>
              </a:ext>
            </a:extLst>
          </p:cNvPr>
          <p:cNvCxnSpPr>
            <a:cxnSpLocks/>
          </p:cNvCxnSpPr>
          <p:nvPr/>
        </p:nvCxnSpPr>
        <p:spPr>
          <a:xfrm flipV="1">
            <a:off x="2879230" y="4847424"/>
            <a:ext cx="0" cy="10917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67B27B-DAA9-433C-8FCD-6EC611732BE1}"/>
              </a:ext>
            </a:extLst>
          </p:cNvPr>
          <p:cNvCxnSpPr>
            <a:cxnSpLocks/>
          </p:cNvCxnSpPr>
          <p:nvPr/>
        </p:nvCxnSpPr>
        <p:spPr>
          <a:xfrm flipV="1">
            <a:off x="9439516" y="4858441"/>
            <a:ext cx="0" cy="11318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46AC4F-71E3-4020-B8D3-7C5B8E343FBC}"/>
              </a:ext>
            </a:extLst>
          </p:cNvPr>
          <p:cNvCxnSpPr>
            <a:cxnSpLocks/>
          </p:cNvCxnSpPr>
          <p:nvPr/>
        </p:nvCxnSpPr>
        <p:spPr>
          <a:xfrm>
            <a:off x="3923969" y="1171086"/>
            <a:ext cx="372250" cy="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C53BD5A-9B3A-46A5-A6DA-967B38B81F1C}"/>
              </a:ext>
            </a:extLst>
          </p:cNvPr>
          <p:cNvCxnSpPr>
            <a:cxnSpLocks/>
          </p:cNvCxnSpPr>
          <p:nvPr/>
        </p:nvCxnSpPr>
        <p:spPr>
          <a:xfrm flipV="1">
            <a:off x="8045673" y="1171386"/>
            <a:ext cx="4265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11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C29F46-390E-47B4-9BD3-AF5BEA5A6B3B}"/>
              </a:ext>
            </a:extLst>
          </p:cNvPr>
          <p:cNvSpPr/>
          <p:nvPr/>
        </p:nvSpPr>
        <p:spPr>
          <a:xfrm>
            <a:off x="0" y="83761"/>
            <a:ext cx="152402"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2" y="0"/>
            <a:ext cx="11018837" cy="1573212"/>
          </a:xfrm>
        </p:spPr>
        <p:txBody>
          <a:bodyPr anchor="t">
            <a:normAutofit/>
          </a:bodyPr>
          <a:lstStyle/>
          <a:p>
            <a:r>
              <a:rPr lang="en-US" dirty="0">
                <a:latin typeface="Arial Black" panose="020B0A04020102020204" pitchFamily="34" charset="0"/>
              </a:rPr>
              <a:t>Policy Capacity</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19</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pic>
        <p:nvPicPr>
          <p:cNvPr id="8" name="Graphic 7">
            <a:extLst>
              <a:ext uri="{FF2B5EF4-FFF2-40B4-BE49-F238E27FC236}">
                <a16:creationId xmlns:a16="http://schemas.microsoft.com/office/drawing/2014/main" id="{2410E17F-8E22-4E66-A3DF-C9BA6880D4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3828" y="501647"/>
            <a:ext cx="1056290" cy="1056290"/>
          </a:xfrm>
          <a:prstGeom prst="rect">
            <a:avLst/>
          </a:prstGeom>
        </p:spPr>
      </p:pic>
      <p:sp>
        <p:nvSpPr>
          <p:cNvPr id="3" name="TextBox 2">
            <a:extLst>
              <a:ext uri="{FF2B5EF4-FFF2-40B4-BE49-F238E27FC236}">
                <a16:creationId xmlns:a16="http://schemas.microsoft.com/office/drawing/2014/main" id="{FB10517B-AC0B-4371-9CA0-EDF12885041F}"/>
              </a:ext>
            </a:extLst>
          </p:cNvPr>
          <p:cNvSpPr txBox="1"/>
          <p:nvPr/>
        </p:nvSpPr>
        <p:spPr>
          <a:xfrm>
            <a:off x="2279973" y="5651632"/>
            <a:ext cx="8128000" cy="1115553"/>
          </a:xfrm>
          <a:prstGeom prst="rect">
            <a:avLst/>
          </a:prstGeom>
          <a:noFill/>
        </p:spPr>
        <p:txBody>
          <a:bodyPr wrap="square" lIns="0" tIns="36000" rIns="216000" bIns="36000" rtlCol="0">
            <a:spAutoFit/>
          </a:bodyPr>
          <a:lstStyle/>
          <a:p>
            <a:pPr algn="l">
              <a:lnSpc>
                <a:spcPct val="130000"/>
              </a:lnSpc>
              <a:spcBef>
                <a:spcPts val="1000"/>
              </a:spcBef>
            </a:pPr>
            <a:r>
              <a:rPr lang="en-US" dirty="0"/>
              <a:t>Adapted from Wu, X., M. Ramesh, and M. Howlett. “Policy Capacity: A Conceptual Framework for Understanding Policy Competencies and Capabilities.” Policy and Society. 34 (2015), 165-171.</a:t>
            </a:r>
          </a:p>
        </p:txBody>
      </p:sp>
      <p:graphicFrame>
        <p:nvGraphicFramePr>
          <p:cNvPr id="11" name="Table 10">
            <a:extLst>
              <a:ext uri="{FF2B5EF4-FFF2-40B4-BE49-F238E27FC236}">
                <a16:creationId xmlns:a16="http://schemas.microsoft.com/office/drawing/2014/main" id="{93E073AE-3343-4618-9B77-35BF061E2F35}"/>
              </a:ext>
            </a:extLst>
          </p:cNvPr>
          <p:cNvGraphicFramePr>
            <a:graphicFrameLocks noGrp="1"/>
          </p:cNvGraphicFramePr>
          <p:nvPr>
            <p:extLst>
              <p:ext uri="{D42A27DB-BD31-4B8C-83A1-F6EECF244321}">
                <p14:modId xmlns:p14="http://schemas.microsoft.com/office/powerpoint/2010/main" val="2766666008"/>
              </p:ext>
            </p:extLst>
          </p:nvPr>
        </p:nvGraphicFramePr>
        <p:xfrm>
          <a:off x="1875295" y="883403"/>
          <a:ext cx="8318535" cy="4448014"/>
        </p:xfrm>
        <a:graphic>
          <a:graphicData uri="http://schemas.openxmlformats.org/drawingml/2006/table">
            <a:tbl>
              <a:tblPr firstRow="1" firstCol="1" bandRow="1">
                <a:tableStyleId>{5C22544A-7EE6-4342-B048-85BDC9FD1C3A}</a:tableStyleId>
              </a:tblPr>
              <a:tblGrid>
                <a:gridCol w="2335274">
                  <a:extLst>
                    <a:ext uri="{9D8B030D-6E8A-4147-A177-3AD203B41FA5}">
                      <a16:colId xmlns:a16="http://schemas.microsoft.com/office/drawing/2014/main" val="3873086615"/>
                    </a:ext>
                  </a:extLst>
                </a:gridCol>
                <a:gridCol w="1748271">
                  <a:extLst>
                    <a:ext uri="{9D8B030D-6E8A-4147-A177-3AD203B41FA5}">
                      <a16:colId xmlns:a16="http://schemas.microsoft.com/office/drawing/2014/main" val="3164615323"/>
                    </a:ext>
                  </a:extLst>
                </a:gridCol>
                <a:gridCol w="1779693">
                  <a:extLst>
                    <a:ext uri="{9D8B030D-6E8A-4147-A177-3AD203B41FA5}">
                      <a16:colId xmlns:a16="http://schemas.microsoft.com/office/drawing/2014/main" val="3858273977"/>
                    </a:ext>
                  </a:extLst>
                </a:gridCol>
                <a:gridCol w="515847">
                  <a:extLst>
                    <a:ext uri="{9D8B030D-6E8A-4147-A177-3AD203B41FA5}">
                      <a16:colId xmlns:a16="http://schemas.microsoft.com/office/drawing/2014/main" val="136596059"/>
                    </a:ext>
                  </a:extLst>
                </a:gridCol>
                <a:gridCol w="1939450">
                  <a:extLst>
                    <a:ext uri="{9D8B030D-6E8A-4147-A177-3AD203B41FA5}">
                      <a16:colId xmlns:a16="http://schemas.microsoft.com/office/drawing/2014/main" val="2608591158"/>
                    </a:ext>
                  </a:extLst>
                </a:gridCol>
              </a:tblGrid>
              <a:tr h="1154155">
                <a:tc rowSpan="2">
                  <a:txBody>
                    <a:bodyPr/>
                    <a:lstStyle/>
                    <a:p>
                      <a:pPr marL="0" marR="0">
                        <a:lnSpc>
                          <a:spcPct val="107000"/>
                        </a:lnSpc>
                        <a:spcBef>
                          <a:spcPts val="0"/>
                        </a:spcBef>
                        <a:spcAft>
                          <a:spcPts val="0"/>
                        </a:spcAft>
                      </a:pPr>
                      <a:r>
                        <a:rPr lang="en-US" sz="2400" dirty="0">
                          <a:effectLst/>
                        </a:rPr>
                        <a:t>Levels of Resources and </a:t>
                      </a:r>
                      <a:r>
                        <a:rPr lang="en-US" sz="2400" dirty="0" err="1">
                          <a:effectLst/>
                        </a:rPr>
                        <a:t>Capablities</a:t>
                      </a:r>
                      <a:endParaRPr lang="en-US" sz="1600"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gridSpan="4">
                  <a:txBody>
                    <a:bodyPr/>
                    <a:lstStyle/>
                    <a:p>
                      <a:pPr marL="0" marR="0" algn="ctr">
                        <a:lnSpc>
                          <a:spcPct val="107000"/>
                        </a:lnSpc>
                        <a:spcBef>
                          <a:spcPts val="0"/>
                        </a:spcBef>
                        <a:spcAft>
                          <a:spcPts val="0"/>
                        </a:spcAft>
                      </a:pPr>
                      <a:r>
                        <a:rPr lang="en-US" sz="2400" dirty="0">
                          <a:effectLst/>
                        </a:rPr>
                        <a:t>Skills, Competencies and Capabilities</a:t>
                      </a:r>
                      <a:endParaRPr lang="en-US" sz="1600"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7496356"/>
                  </a:ext>
                </a:extLst>
              </a:tr>
              <a:tr h="832260">
                <a:tc vMerge="1">
                  <a:txBody>
                    <a:bodyPr/>
                    <a:lstStyle/>
                    <a:p>
                      <a:endParaRPr lang="en-US"/>
                    </a:p>
                  </a:txBody>
                  <a:tcPr/>
                </a:tc>
                <a:tc>
                  <a:txBody>
                    <a:bodyPr/>
                    <a:lstStyle/>
                    <a:p>
                      <a:pPr marL="0" marR="0">
                        <a:lnSpc>
                          <a:spcPct val="107000"/>
                        </a:lnSpc>
                        <a:spcBef>
                          <a:spcPts val="0"/>
                        </a:spcBef>
                        <a:spcAft>
                          <a:spcPts val="0"/>
                        </a:spcAft>
                      </a:pPr>
                      <a:r>
                        <a:rPr lang="en-US" sz="2000" b="1" dirty="0">
                          <a:effectLst/>
                        </a:rPr>
                        <a:t>Analytical</a:t>
                      </a:r>
                      <a:endParaRPr lang="en-US" sz="1600" b="1"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2000" b="1" dirty="0">
                          <a:effectLst/>
                        </a:rPr>
                        <a:t>Operational </a:t>
                      </a:r>
                      <a:endParaRPr lang="en-US" sz="1600" b="1"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endParaRPr lang="en-US" sz="2400" b="1"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2000" b="1" dirty="0">
                          <a:effectLst/>
                        </a:rPr>
                        <a:t>Political</a:t>
                      </a:r>
                      <a:endParaRPr lang="en-US" sz="1600" b="1"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54518966"/>
                  </a:ext>
                </a:extLst>
              </a:tr>
              <a:tr h="797078">
                <a:tc>
                  <a:txBody>
                    <a:bodyPr/>
                    <a:lstStyle/>
                    <a:p>
                      <a:pPr marL="0" marR="0">
                        <a:lnSpc>
                          <a:spcPct val="107000"/>
                        </a:lnSpc>
                        <a:spcBef>
                          <a:spcPts val="0"/>
                        </a:spcBef>
                        <a:spcAft>
                          <a:spcPts val="0"/>
                        </a:spcAft>
                      </a:pPr>
                      <a:r>
                        <a:rPr lang="en-US" sz="2000" dirty="0">
                          <a:solidFill>
                            <a:schemeClr val="tx1"/>
                          </a:solidFill>
                          <a:effectLst/>
                        </a:rPr>
                        <a:t>Individual</a:t>
                      </a:r>
                      <a:endParaRPr lang="en-US" sz="1600" dirty="0">
                        <a:solidFill>
                          <a:schemeClr val="tx1"/>
                        </a:solidFill>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200"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200"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Calibri Light" panose="020F0302020204030204" pitchFamily="34" charset="0"/>
                          <a:ea typeface="Calibri" panose="020F0502020204030204" pitchFamily="34" charset="0"/>
                          <a:cs typeface="Calibri" panose="020F0502020204030204" pitchFamily="34" charset="0"/>
                        </a:rPr>
                        <a:t>G</a:t>
                      </a: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200"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2466843"/>
                  </a:ext>
                </a:extLst>
              </a:tr>
              <a:tr h="867443">
                <a:tc>
                  <a:txBody>
                    <a:bodyPr/>
                    <a:lstStyle/>
                    <a:p>
                      <a:pPr marL="0" marR="0">
                        <a:lnSpc>
                          <a:spcPct val="107000"/>
                        </a:lnSpc>
                        <a:spcBef>
                          <a:spcPts val="0"/>
                        </a:spcBef>
                        <a:spcAft>
                          <a:spcPts val="0"/>
                        </a:spcAft>
                      </a:pPr>
                      <a:r>
                        <a:rPr lang="en-US" sz="2000" dirty="0">
                          <a:solidFill>
                            <a:schemeClr val="tx1"/>
                          </a:solidFill>
                          <a:effectLst/>
                        </a:rPr>
                        <a:t>Organization</a:t>
                      </a:r>
                      <a:endParaRPr lang="en-US" sz="1600" dirty="0">
                        <a:solidFill>
                          <a:schemeClr val="tx1"/>
                        </a:solidFill>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20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200"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Calibri Light" panose="020F0302020204030204" pitchFamily="34" charset="0"/>
                          <a:ea typeface="Calibri" panose="020F0502020204030204" pitchFamily="34" charset="0"/>
                          <a:cs typeface="Calibri" panose="020F0502020204030204" pitchFamily="34" charset="0"/>
                        </a:rPr>
                        <a:t>A</a:t>
                      </a:r>
                    </a:p>
                  </a:txBody>
                  <a:tcPr marL="68580" marR="68580" marT="0" marB="0"/>
                </a:tc>
                <a:tc>
                  <a:txBody>
                    <a:bodyPr/>
                    <a:lstStyle/>
                    <a:p>
                      <a:pPr marL="0" marR="0">
                        <a:lnSpc>
                          <a:spcPct val="107000"/>
                        </a:lnSpc>
                        <a:spcBef>
                          <a:spcPts val="0"/>
                        </a:spcBef>
                        <a:spcAft>
                          <a:spcPts val="0"/>
                        </a:spcAft>
                      </a:pPr>
                      <a:r>
                        <a:rPr lang="en-US" sz="1800">
                          <a:effectLst/>
                        </a:rPr>
                        <a:t> </a:t>
                      </a:r>
                      <a:endParaRPr lang="en-US" sz="120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16874274"/>
                  </a:ext>
                </a:extLst>
              </a:tr>
              <a:tr h="797078">
                <a:tc>
                  <a:txBody>
                    <a:bodyPr/>
                    <a:lstStyle/>
                    <a:p>
                      <a:pPr marL="0" marR="0">
                        <a:lnSpc>
                          <a:spcPct val="107000"/>
                        </a:lnSpc>
                        <a:spcBef>
                          <a:spcPts val="0"/>
                        </a:spcBef>
                        <a:spcAft>
                          <a:spcPts val="0"/>
                        </a:spcAft>
                      </a:pPr>
                      <a:r>
                        <a:rPr lang="en-US" sz="2000" dirty="0">
                          <a:solidFill>
                            <a:schemeClr val="tx1"/>
                          </a:solidFill>
                          <a:effectLst/>
                        </a:rPr>
                        <a:t>System (network)</a:t>
                      </a:r>
                      <a:endParaRPr lang="en-US" sz="1600" dirty="0">
                        <a:solidFill>
                          <a:schemeClr val="tx1"/>
                        </a:solidFill>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20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200"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800" b="1" dirty="0">
                          <a:effectLst/>
                          <a:latin typeface="Calibri Light" panose="020F0302020204030204" pitchFamily="34" charset="0"/>
                          <a:ea typeface="Calibri" panose="020F0502020204030204" pitchFamily="34" charset="0"/>
                          <a:cs typeface="Calibri" panose="020F0502020204030204" pitchFamily="34" charset="0"/>
                        </a:rPr>
                        <a:t>P</a:t>
                      </a: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200" dirty="0">
                        <a:effectLst/>
                        <a:latin typeface="Calibri Light" panose="020F03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62664747"/>
                  </a:ext>
                </a:extLst>
              </a:tr>
            </a:tbl>
          </a:graphicData>
        </a:graphic>
      </p:graphicFrame>
    </p:spTree>
    <p:extLst>
      <p:ext uri="{BB962C8B-B14F-4D97-AF65-F5344CB8AC3E}">
        <p14:creationId xmlns:p14="http://schemas.microsoft.com/office/powerpoint/2010/main" val="93120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7077201" y="286426"/>
            <a:ext cx="2930872" cy="1878211"/>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2200" b="1" i="0" u="none" strike="noStrike" kern="0" cap="none" spc="0" normalizeH="0" baseline="0" noProof="0" dirty="0">
                <a:ln>
                  <a:noFill/>
                </a:ln>
                <a:solidFill>
                  <a:srgbClr val="F0F0F0"/>
                </a:solidFill>
                <a:effectLst/>
                <a:uLnTx/>
                <a:uFillTx/>
                <a:latin typeface="Arial"/>
                <a:ea typeface="+mn-ea"/>
                <a:cs typeface="+mn-cs"/>
                <a:sym typeface="Arial"/>
              </a:rPr>
              <a:t>Widens the gap between:</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Political acceptability </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Operational sustainability</a:t>
            </a:r>
          </a:p>
        </p:txBody>
      </p:sp>
      <p:sp>
        <p:nvSpPr>
          <p:cNvPr id="9" name="Freeform 8"/>
          <p:cNvSpPr/>
          <p:nvPr/>
        </p:nvSpPr>
        <p:spPr>
          <a:xfrm>
            <a:off x="4240063" y="2554359"/>
            <a:ext cx="3822999" cy="903548"/>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
                <a:srgbClr val="000000"/>
              </a:buClr>
              <a:buSzTx/>
              <a:buFont typeface="Arial"/>
              <a:buNone/>
              <a:tabLst/>
              <a:defRPr/>
            </a:pPr>
            <a:r>
              <a:rPr kumimoji="0" lang="en-US" sz="2200" b="0" i="0" u="none" strike="noStrike" kern="0" cap="none" spc="0" normalizeH="0" baseline="0" noProof="0" dirty="0">
                <a:ln>
                  <a:noFill/>
                </a:ln>
                <a:solidFill>
                  <a:srgbClr val="F0F0F0"/>
                </a:solidFill>
                <a:effectLst/>
                <a:uLnTx/>
                <a:uFillTx/>
                <a:latin typeface="Arial"/>
                <a:ea typeface="+mn-ea"/>
                <a:cs typeface="+mn-cs"/>
                <a:sym typeface="Arial"/>
              </a:rPr>
              <a:t>Network Leadership on Paths to Reconciliation</a:t>
            </a:r>
          </a:p>
        </p:txBody>
      </p:sp>
      <p:cxnSp>
        <p:nvCxnSpPr>
          <p:cNvPr id="18" name="Straight Arrow Connector 17"/>
          <p:cNvCxnSpPr>
            <a:cxnSpLocks/>
            <a:endCxn id="9" idx="1"/>
          </p:cNvCxnSpPr>
          <p:nvPr/>
        </p:nvCxnSpPr>
        <p:spPr>
          <a:xfrm flipH="1">
            <a:off x="8063062" y="2284169"/>
            <a:ext cx="707042" cy="2701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0181A7F-7E0B-4FBE-9DFD-00C4853783D0}"/>
              </a:ext>
            </a:extLst>
          </p:cNvPr>
          <p:cNvGrpSpPr/>
          <p:nvPr/>
        </p:nvGrpSpPr>
        <p:grpSpPr>
          <a:xfrm>
            <a:off x="1562252" y="3803678"/>
            <a:ext cx="9431682" cy="1268378"/>
            <a:chOff x="8168561" y="3761023"/>
            <a:chExt cx="9431682" cy="1268378"/>
          </a:xfrm>
        </p:grpSpPr>
        <p:sp>
          <p:nvSpPr>
            <p:cNvPr id="16" name="Freeform 15"/>
            <p:cNvSpPr/>
            <p:nvPr/>
          </p:nvSpPr>
          <p:spPr>
            <a:xfrm>
              <a:off x="11441584" y="3882994"/>
              <a:ext cx="2852343" cy="921775"/>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
                  <a:srgbClr val="000000"/>
                </a:buClr>
                <a:buSzTx/>
                <a:buFont typeface="Arial"/>
                <a:buNone/>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Networked problem-solving </a:t>
              </a:r>
              <a:r>
                <a:rPr kumimoji="0" lang="en-US" sz="2000" b="0" i="1" u="none" strike="noStrike" kern="0" cap="none" spc="0" normalizeH="0" baseline="0" noProof="0" dirty="0">
                  <a:ln>
                    <a:noFill/>
                  </a:ln>
                  <a:solidFill>
                    <a:srgbClr val="F0F0F0"/>
                  </a:solidFill>
                  <a:effectLst/>
                  <a:uLnTx/>
                  <a:uFillTx/>
                  <a:latin typeface="Arial"/>
                  <a:ea typeface="+mn-ea"/>
                  <a:cs typeface="+mn-cs"/>
                  <a:sym typeface="Arial"/>
                </a:rPr>
                <a:t>structures</a:t>
              </a:r>
            </a:p>
          </p:txBody>
        </p:sp>
        <p:sp>
          <p:nvSpPr>
            <p:cNvPr id="17" name="Freeform 16"/>
            <p:cNvSpPr/>
            <p:nvPr/>
          </p:nvSpPr>
          <p:spPr>
            <a:xfrm>
              <a:off x="14669371" y="3761023"/>
              <a:ext cx="2930872" cy="1268378"/>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
                  <a:srgbClr val="000000"/>
                </a:buClr>
                <a:buSzTx/>
                <a:buFont typeface="Arial"/>
                <a:buNone/>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Engagement </a:t>
              </a:r>
              <a:r>
                <a:rPr kumimoji="0" lang="en-US" sz="2000" b="0" i="1" u="none" strike="noStrike" kern="0" cap="none" spc="0" normalizeH="0" baseline="0" noProof="0" dirty="0">
                  <a:ln>
                    <a:noFill/>
                  </a:ln>
                  <a:solidFill>
                    <a:srgbClr val="F0F0F0"/>
                  </a:solidFill>
                  <a:effectLst/>
                  <a:uLnTx/>
                  <a:uFillTx/>
                  <a:latin typeface="Arial"/>
                  <a:ea typeface="+mn-ea"/>
                  <a:cs typeface="+mn-cs"/>
                  <a:sym typeface="Arial"/>
                </a:rPr>
                <a:t>processes </a:t>
              </a: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in the community and in the organization</a:t>
              </a:r>
            </a:p>
          </p:txBody>
        </p:sp>
        <p:sp>
          <p:nvSpPr>
            <p:cNvPr id="22" name="Freeform 21"/>
            <p:cNvSpPr/>
            <p:nvPr/>
          </p:nvSpPr>
          <p:spPr>
            <a:xfrm>
              <a:off x="8168561" y="3915904"/>
              <a:ext cx="2930872" cy="921775"/>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
                  <a:srgbClr val="000000"/>
                </a:buClr>
                <a:buSzTx/>
                <a:buFont typeface="Arial"/>
                <a:buNone/>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Develop bridge building </a:t>
              </a:r>
              <a:r>
                <a:rPr kumimoji="0" lang="en-US" sz="2000" b="0" i="1" u="none" strike="noStrike" kern="0" cap="none" spc="0" normalizeH="0" baseline="0" noProof="0" dirty="0">
                  <a:ln>
                    <a:noFill/>
                  </a:ln>
                  <a:solidFill>
                    <a:srgbClr val="F0F0F0"/>
                  </a:solidFill>
                  <a:effectLst/>
                  <a:uLnTx/>
                  <a:uFillTx/>
                  <a:latin typeface="Arial"/>
                  <a:ea typeface="+mn-ea"/>
                  <a:cs typeface="+mn-cs"/>
                  <a:sym typeface="Arial"/>
                </a:rPr>
                <a:t>roles and responsibilities</a:t>
              </a:r>
            </a:p>
          </p:txBody>
        </p:sp>
      </p:grpSp>
      <p:cxnSp>
        <p:nvCxnSpPr>
          <p:cNvPr id="23" name="Straight Arrow Connector 22"/>
          <p:cNvCxnSpPr>
            <a:cxnSpLocks/>
          </p:cNvCxnSpPr>
          <p:nvPr/>
        </p:nvCxnSpPr>
        <p:spPr>
          <a:xfrm>
            <a:off x="2863610" y="5932168"/>
            <a:ext cx="11763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H="1" flipV="1">
            <a:off x="8263203" y="5979314"/>
            <a:ext cx="118733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Freeform 7">
            <a:extLst>
              <a:ext uri="{FF2B5EF4-FFF2-40B4-BE49-F238E27FC236}">
                <a16:creationId xmlns:a16="http://schemas.microsoft.com/office/drawing/2014/main" id="{E197B13F-5EED-430D-966D-0A7B3737772E}"/>
              </a:ext>
            </a:extLst>
          </p:cNvPr>
          <p:cNvSpPr/>
          <p:nvPr/>
        </p:nvSpPr>
        <p:spPr>
          <a:xfrm>
            <a:off x="1600566" y="209844"/>
            <a:ext cx="3514235" cy="2041838"/>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2000" b="1" i="0" u="none" strike="noStrike" kern="0" cap="none" spc="0" normalizeH="0" baseline="0" noProof="0" dirty="0">
                <a:ln>
                  <a:noFill/>
                </a:ln>
                <a:solidFill>
                  <a:srgbClr val="F0F0F0"/>
                </a:solidFill>
                <a:effectLst/>
                <a:uLnTx/>
                <a:uFillTx/>
                <a:latin typeface="Arial"/>
                <a:ea typeface="+mn-ea"/>
                <a:cs typeface="+mn-cs"/>
                <a:sym typeface="Arial"/>
              </a:rPr>
              <a:t>Disruptive Forces Affecting Local Government</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National politics filtering down</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Technology</a:t>
            </a:r>
          </a:p>
          <a:p>
            <a:pPr marL="342900" marR="0" lvl="0" indent="-342900" algn="l" defTabSz="977900" rtl="0" eaLnBrk="1" fontAlgn="auto" latinLnBrk="0" hangingPunct="1">
              <a:lnSpc>
                <a:spcPct val="90000"/>
              </a:lnSpc>
              <a:spcBef>
                <a:spcPct val="0"/>
              </a:spcBef>
              <a:spcAft>
                <a:spcPct val="35000"/>
              </a:spcAft>
              <a:buClr>
                <a:srgbClr val="000000"/>
              </a:buClr>
              <a:buSzTx/>
              <a:buFont typeface="Arial" pitchFamily="34" charset="0"/>
              <a:buChar char="•"/>
              <a:tabLst/>
              <a:defRPr/>
            </a:pPr>
            <a:r>
              <a:rPr kumimoji="0" lang="en-US" sz="2000" b="0" i="0" u="none" strike="noStrike" kern="0" cap="none" spc="0" normalizeH="0" baseline="0" noProof="0" dirty="0">
                <a:ln>
                  <a:noFill/>
                </a:ln>
                <a:solidFill>
                  <a:srgbClr val="F0F0F0"/>
                </a:solidFill>
                <a:effectLst/>
                <a:uLnTx/>
                <a:uFillTx/>
                <a:latin typeface="Arial"/>
                <a:ea typeface="+mn-ea"/>
                <a:cs typeface="+mn-cs"/>
                <a:sym typeface="Arial"/>
              </a:rPr>
              <a:t>Social issues</a:t>
            </a:r>
          </a:p>
        </p:txBody>
      </p:sp>
      <p:cxnSp>
        <p:nvCxnSpPr>
          <p:cNvPr id="27" name="Straight Arrow Connector 26">
            <a:extLst>
              <a:ext uri="{FF2B5EF4-FFF2-40B4-BE49-F238E27FC236}">
                <a16:creationId xmlns:a16="http://schemas.microsoft.com/office/drawing/2014/main" id="{7068981A-31F1-4133-A226-3A7C8F9BD5ED}"/>
              </a:ext>
            </a:extLst>
          </p:cNvPr>
          <p:cNvCxnSpPr>
            <a:cxnSpLocks/>
          </p:cNvCxnSpPr>
          <p:nvPr/>
        </p:nvCxnSpPr>
        <p:spPr>
          <a:xfrm>
            <a:off x="6151562" y="3457907"/>
            <a:ext cx="0" cy="4677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Freeform 7">
            <a:extLst>
              <a:ext uri="{FF2B5EF4-FFF2-40B4-BE49-F238E27FC236}">
                <a16:creationId xmlns:a16="http://schemas.microsoft.com/office/drawing/2014/main" id="{E14C1B6A-569C-4F7A-BE65-FC3E917A55D5}"/>
              </a:ext>
            </a:extLst>
          </p:cNvPr>
          <p:cNvSpPr/>
          <p:nvPr/>
        </p:nvSpPr>
        <p:spPr>
          <a:xfrm>
            <a:off x="4111083" y="5413114"/>
            <a:ext cx="4080960" cy="1268377"/>
          </a:xfrm>
          <a:custGeom>
            <a:avLst/>
            <a:gdLst>
              <a:gd name="connsiteX0" fmla="*/ 0 w 2930872"/>
              <a:gd name="connsiteY0" fmla="*/ 0 h 1758523"/>
              <a:gd name="connsiteX1" fmla="*/ 2930872 w 2930872"/>
              <a:gd name="connsiteY1" fmla="*/ 0 h 1758523"/>
              <a:gd name="connsiteX2" fmla="*/ 2930872 w 2930872"/>
              <a:gd name="connsiteY2" fmla="*/ 1758523 h 1758523"/>
              <a:gd name="connsiteX3" fmla="*/ 0 w 2930872"/>
              <a:gd name="connsiteY3" fmla="*/ 1758523 h 1758523"/>
              <a:gd name="connsiteX4" fmla="*/ 0 w 2930872"/>
              <a:gd name="connsiteY4" fmla="*/ 0 h 1758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72" h="1758523">
                <a:moveTo>
                  <a:pt x="0" y="0"/>
                </a:moveTo>
                <a:lnTo>
                  <a:pt x="2930872" y="0"/>
                </a:lnTo>
                <a:lnTo>
                  <a:pt x="2930872" y="1758523"/>
                </a:lnTo>
                <a:lnTo>
                  <a:pt x="0" y="1758523"/>
                </a:lnTo>
                <a:lnTo>
                  <a:pt x="0" y="0"/>
                </a:lnTo>
                <a:close/>
              </a:path>
            </a:pathLst>
          </a:custGeom>
          <a:solidFill>
            <a:schemeClr val="accent1"/>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0F0F0"/>
                </a:solidFill>
                <a:effectLst/>
                <a:uLnTx/>
                <a:uFillTx/>
                <a:latin typeface="Arial"/>
                <a:ea typeface="+mn-ea"/>
                <a:cs typeface="+mn-cs"/>
                <a:sym typeface="Arial"/>
              </a:rPr>
              <a:t>Increases policy capacity producing community resilience and a sense of community for all</a:t>
            </a:r>
          </a:p>
        </p:txBody>
      </p:sp>
      <p:cxnSp>
        <p:nvCxnSpPr>
          <p:cNvPr id="47" name="Straight Arrow Connector 46">
            <a:extLst>
              <a:ext uri="{FF2B5EF4-FFF2-40B4-BE49-F238E27FC236}">
                <a16:creationId xmlns:a16="http://schemas.microsoft.com/office/drawing/2014/main" id="{16A31778-B4DE-4E86-9BAD-4B7265C6C09B}"/>
              </a:ext>
            </a:extLst>
          </p:cNvPr>
          <p:cNvCxnSpPr>
            <a:cxnSpLocks/>
          </p:cNvCxnSpPr>
          <p:nvPr/>
        </p:nvCxnSpPr>
        <p:spPr>
          <a:xfrm>
            <a:off x="2848013" y="3036000"/>
            <a:ext cx="0" cy="7427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1FED4C-13F6-4B20-8058-0A251A91F886}"/>
              </a:ext>
            </a:extLst>
          </p:cNvPr>
          <p:cNvCxnSpPr/>
          <p:nvPr/>
        </p:nvCxnSpPr>
        <p:spPr>
          <a:xfrm>
            <a:off x="2836996" y="3043923"/>
            <a:ext cx="1370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FC0552-96B7-408B-91A5-2D725DD87E8B}"/>
              </a:ext>
            </a:extLst>
          </p:cNvPr>
          <p:cNvCxnSpPr/>
          <p:nvPr/>
        </p:nvCxnSpPr>
        <p:spPr>
          <a:xfrm>
            <a:off x="8085096" y="3043923"/>
            <a:ext cx="13700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4F09C29-C0D0-484A-96FF-C6EDA5E56B14}"/>
              </a:ext>
            </a:extLst>
          </p:cNvPr>
          <p:cNvCxnSpPr>
            <a:cxnSpLocks/>
          </p:cNvCxnSpPr>
          <p:nvPr/>
        </p:nvCxnSpPr>
        <p:spPr>
          <a:xfrm>
            <a:off x="9455112" y="3043923"/>
            <a:ext cx="0" cy="7427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298296A-97AC-49A2-A139-649942EB1BD2}"/>
              </a:ext>
            </a:extLst>
          </p:cNvPr>
          <p:cNvCxnSpPr>
            <a:cxnSpLocks/>
          </p:cNvCxnSpPr>
          <p:nvPr/>
        </p:nvCxnSpPr>
        <p:spPr>
          <a:xfrm>
            <a:off x="6107017" y="5023194"/>
            <a:ext cx="0" cy="3417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DCA710-FF48-4FE0-A7A0-1CEE7CC2CA0B}"/>
              </a:ext>
            </a:extLst>
          </p:cNvPr>
          <p:cNvCxnSpPr>
            <a:cxnSpLocks/>
          </p:cNvCxnSpPr>
          <p:nvPr/>
        </p:nvCxnSpPr>
        <p:spPr>
          <a:xfrm flipV="1">
            <a:off x="2879230" y="4847424"/>
            <a:ext cx="0" cy="10917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67B27B-DAA9-433C-8FCD-6EC611732BE1}"/>
              </a:ext>
            </a:extLst>
          </p:cNvPr>
          <p:cNvCxnSpPr>
            <a:cxnSpLocks/>
          </p:cNvCxnSpPr>
          <p:nvPr/>
        </p:nvCxnSpPr>
        <p:spPr>
          <a:xfrm flipV="1">
            <a:off x="9439516" y="4858441"/>
            <a:ext cx="0" cy="11318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46AC4F-71E3-4020-B8D3-7C5B8E343FBC}"/>
              </a:ext>
            </a:extLst>
          </p:cNvPr>
          <p:cNvCxnSpPr>
            <a:cxnSpLocks/>
          </p:cNvCxnSpPr>
          <p:nvPr/>
        </p:nvCxnSpPr>
        <p:spPr>
          <a:xfrm>
            <a:off x="3923969" y="1171086"/>
            <a:ext cx="372250" cy="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C53BD5A-9B3A-46A5-A6DA-967B38B81F1C}"/>
              </a:ext>
            </a:extLst>
          </p:cNvPr>
          <p:cNvCxnSpPr>
            <a:cxnSpLocks/>
          </p:cNvCxnSpPr>
          <p:nvPr/>
        </p:nvCxnSpPr>
        <p:spPr>
          <a:xfrm flipV="1">
            <a:off x="8045673" y="1171386"/>
            <a:ext cx="426544"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8EAF804C-6781-8374-9554-D67E70AEB167}"/>
              </a:ext>
            </a:extLst>
          </p:cNvPr>
          <p:cNvCxnSpPr>
            <a:cxnSpLocks/>
          </p:cNvCxnSpPr>
          <p:nvPr/>
        </p:nvCxnSpPr>
        <p:spPr>
          <a:xfrm>
            <a:off x="5541345" y="1125538"/>
            <a:ext cx="131665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C1089-BED9-469B-EE81-E24911F2E7F2}"/>
              </a:ext>
            </a:extLst>
          </p:cNvPr>
          <p:cNvSpPr>
            <a:spLocks noGrp="1"/>
          </p:cNvSpPr>
          <p:nvPr>
            <p:ph type="sldNum" sz="quarter" idx="10"/>
          </p:nvPr>
        </p:nvSpPr>
        <p:spPr/>
        <p:txBody>
          <a:bodyPr/>
          <a:lstStyle/>
          <a:p>
            <a:fld id="{F9A1070B-E53E-4F23-90CF-57ED1B7E60C0}" type="slidenum">
              <a:rPr lang="en-US" smtClean="0"/>
              <a:pPr/>
              <a:t>20</a:t>
            </a:fld>
            <a:endParaRPr lang="en-US"/>
          </a:p>
        </p:txBody>
      </p:sp>
      <p:pic>
        <p:nvPicPr>
          <p:cNvPr id="4" name="Picture 3" descr="A picture containing text, font, screenshot, handwriting&#10;&#10;Description automatically generated">
            <a:extLst>
              <a:ext uri="{FF2B5EF4-FFF2-40B4-BE49-F238E27FC236}">
                <a16:creationId xmlns:a16="http://schemas.microsoft.com/office/drawing/2014/main" id="{99341F5B-B81C-5110-B89F-BE8A71DFC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23" y="201798"/>
            <a:ext cx="10598727" cy="5953059"/>
          </a:xfrm>
          <a:prstGeom prst="rect">
            <a:avLst/>
          </a:prstGeom>
        </p:spPr>
      </p:pic>
      <p:sp>
        <p:nvSpPr>
          <p:cNvPr id="5" name="TextBox 4">
            <a:extLst>
              <a:ext uri="{FF2B5EF4-FFF2-40B4-BE49-F238E27FC236}">
                <a16:creationId xmlns:a16="http://schemas.microsoft.com/office/drawing/2014/main" id="{52341C42-268E-D599-E374-C7C0DBB0FEE8}"/>
              </a:ext>
            </a:extLst>
          </p:cNvPr>
          <p:cNvSpPr txBox="1"/>
          <p:nvPr/>
        </p:nvSpPr>
        <p:spPr>
          <a:xfrm>
            <a:off x="1003854" y="5722817"/>
            <a:ext cx="10391462" cy="775084"/>
          </a:xfrm>
          <a:prstGeom prst="rect">
            <a:avLst/>
          </a:prstGeom>
          <a:noFill/>
        </p:spPr>
        <p:txBody>
          <a:bodyPr wrap="square">
            <a:spAutoFit/>
          </a:bodyPr>
          <a:lstStyle/>
          <a:p>
            <a:pPr algn="l">
              <a:lnSpc>
                <a:spcPct val="130000"/>
              </a:lnSpc>
              <a:spcBef>
                <a:spcPts val="1000"/>
              </a:spcBef>
            </a:pPr>
            <a:r>
              <a:rPr lang="en-US" dirty="0"/>
              <a:t>Adapted from Wu, X., M. Ramesh, and M. Howlett. “Policy Capacity: A Conceptual Framework for Understanding Policy Competencies and Capabilities.” Policy and Society. 34 (2015), 165-171.</a:t>
            </a:r>
          </a:p>
        </p:txBody>
      </p:sp>
    </p:spTree>
    <p:extLst>
      <p:ext uri="{BB962C8B-B14F-4D97-AF65-F5344CB8AC3E}">
        <p14:creationId xmlns:p14="http://schemas.microsoft.com/office/powerpoint/2010/main" val="1663003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CF1470-7480-446E-950C-D898976F3090}"/>
              </a:ext>
            </a:extLst>
          </p:cNvPr>
          <p:cNvSpPr/>
          <p:nvPr/>
        </p:nvSpPr>
        <p:spPr>
          <a:xfrm>
            <a:off x="-1" y="0"/>
            <a:ext cx="12192001" cy="6858000"/>
          </a:xfrm>
          <a:prstGeom prst="rect">
            <a:avLst/>
          </a:prstGeom>
          <a:solidFill>
            <a:schemeClr val="tx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3" name="Content Placeholder 2">
            <a:extLst>
              <a:ext uri="{FF2B5EF4-FFF2-40B4-BE49-F238E27FC236}">
                <a16:creationId xmlns:a16="http://schemas.microsoft.com/office/drawing/2014/main" id="{7B19BD97-016B-4B75-85FA-7ABCC6B9996E}"/>
              </a:ext>
            </a:extLst>
          </p:cNvPr>
          <p:cNvSpPr>
            <a:spLocks noGrp="1"/>
          </p:cNvSpPr>
          <p:nvPr>
            <p:ph idx="1"/>
          </p:nvPr>
        </p:nvSpPr>
        <p:spPr>
          <a:xfrm>
            <a:off x="1515543" y="3442609"/>
            <a:ext cx="9154286" cy="1853291"/>
          </a:xfrm>
        </p:spPr>
        <p:txBody>
          <a:bodyPr>
            <a:normAutofit/>
          </a:bodyPr>
          <a:lstStyle/>
          <a:p>
            <a:pPr marL="0" indent="0" algn="ctr">
              <a:buNone/>
            </a:pPr>
            <a:r>
              <a:rPr lang="en-US" sz="3600" dirty="0">
                <a:solidFill>
                  <a:schemeClr val="bg2"/>
                </a:solidFill>
                <a:latin typeface="Arial" panose="020B0604020202020204" pitchFamily="34" charset="0"/>
                <a:cs typeface="Arial" panose="020B0604020202020204" pitchFamily="34" charset="0"/>
              </a:rPr>
              <a:t>Which part of the presentation will you continue to think about?</a:t>
            </a: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03852" y="1577976"/>
            <a:ext cx="10177669" cy="1282602"/>
          </a:xfrm>
        </p:spPr>
        <p:txBody>
          <a:bodyPr/>
          <a:lstStyle/>
          <a:p>
            <a:pPr algn="ctr"/>
            <a:r>
              <a:rPr lang="en-US" sz="4800" dirty="0">
                <a:solidFill>
                  <a:schemeClr val="accent1"/>
                </a:solidFill>
                <a:latin typeface="Arial Black" panose="020B0A04020102020204" pitchFamily="34" charset="0"/>
              </a:rPr>
              <a:t>Questions/Comments</a:t>
            </a:r>
            <a:endParaRPr lang="en-US"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167569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3AD678-B0EE-460A-B477-F72855ED5AE5}"/>
              </a:ext>
            </a:extLst>
          </p:cNvPr>
          <p:cNvSpPr/>
          <p:nvPr/>
        </p:nvSpPr>
        <p:spPr>
          <a:xfrm>
            <a:off x="0" y="0"/>
            <a:ext cx="12191999" cy="6858000"/>
          </a:xfrm>
          <a:prstGeom prst="rect">
            <a:avLst/>
          </a:prstGeom>
          <a:solidFill>
            <a:schemeClr val="tx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sp>
        <p:nvSpPr>
          <p:cNvPr id="3" name="Slide Number Placeholder 2">
            <a:extLst>
              <a:ext uri="{FF2B5EF4-FFF2-40B4-BE49-F238E27FC236}">
                <a16:creationId xmlns:a16="http://schemas.microsoft.com/office/drawing/2014/main" id="{A9960290-3512-4FFF-9C3C-761B1C3E364B}"/>
              </a:ext>
            </a:extLst>
          </p:cNvPr>
          <p:cNvSpPr>
            <a:spLocks noGrp="1"/>
          </p:cNvSpPr>
          <p:nvPr>
            <p:ph type="sldNum" sz="quarter" idx="10"/>
          </p:nvPr>
        </p:nvSpPr>
        <p:spPr/>
        <p:txBody>
          <a:bodyPr/>
          <a:lstStyle/>
          <a:p>
            <a:pPr marL="0" marR="0" lvl="0" indent="0" algn="ctr" defTabSz="914308" rtl="0" eaLnBrk="1" fontAlgn="auto" latinLnBrk="0" hangingPunct="1">
              <a:lnSpc>
                <a:spcPct val="100000"/>
              </a:lnSpc>
              <a:spcBef>
                <a:spcPts val="0"/>
              </a:spcBef>
              <a:spcAft>
                <a:spcPts val="0"/>
              </a:spcAft>
              <a:buClr>
                <a:srgbClr val="000000"/>
              </a:buClr>
              <a:buSzTx/>
              <a:buFont typeface="Arial"/>
              <a:buNone/>
              <a:tabLst/>
              <a:defRPr/>
            </a:pPr>
            <a:fld id="{0969892B-6FB2-445D-B6A4-8332FBFF141C}" type="slidenum">
              <a:rPr kumimoji="0" lang="en-US" sz="800" b="1" i="0" u="none" strike="noStrike" kern="0" cap="none" spc="0" normalizeH="0" baseline="0" noProof="0">
                <a:ln>
                  <a:noFill/>
                </a:ln>
                <a:solidFill>
                  <a:srgbClr val="023B40"/>
                </a:solidFill>
                <a:effectLst/>
                <a:uLnTx/>
                <a:uFillTx/>
                <a:latin typeface="Arial"/>
                <a:cs typeface="Arial"/>
                <a:sym typeface="Arial"/>
              </a:rPr>
              <a:pPr marL="0" marR="0" lvl="0" indent="0" algn="ctr" defTabSz="914308"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800" b="1" i="0" u="none" strike="noStrike" kern="0" cap="none" spc="0" normalizeH="0" baseline="0" noProof="0" dirty="0">
              <a:ln>
                <a:noFill/>
              </a:ln>
              <a:solidFill>
                <a:srgbClr val="023B40"/>
              </a:solidFill>
              <a:effectLst/>
              <a:uLnTx/>
              <a:uFillTx/>
              <a:latin typeface="Arial"/>
              <a:cs typeface="Arial"/>
              <a:sym typeface="Arial"/>
            </a:endParaRPr>
          </a:p>
        </p:txBody>
      </p:sp>
      <p:sp>
        <p:nvSpPr>
          <p:cNvPr id="5" name="Title 3">
            <a:extLst>
              <a:ext uri="{FF2B5EF4-FFF2-40B4-BE49-F238E27FC236}">
                <a16:creationId xmlns:a16="http://schemas.microsoft.com/office/drawing/2014/main" id="{8739EE6C-CD44-4ECE-B027-1C396444DEF1}"/>
              </a:ext>
            </a:extLst>
          </p:cNvPr>
          <p:cNvSpPr txBox="1">
            <a:spLocks/>
          </p:cNvSpPr>
          <p:nvPr/>
        </p:nvSpPr>
        <p:spPr>
          <a:xfrm>
            <a:off x="1019174" y="3184335"/>
            <a:ext cx="10153653" cy="1610356"/>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3600" b="1" i="0" kern="1200" spc="0" baseline="0">
                <a:solidFill>
                  <a:schemeClr val="tx1"/>
                </a:solidFill>
                <a:latin typeface="+mj-lt"/>
                <a:ea typeface="Montserrat" charset="0"/>
                <a:cs typeface="Montserrat" charset="0"/>
              </a:defRPr>
            </a:lvl1pPr>
          </a:lstStyle>
          <a:p>
            <a:pPr marL="0" marR="0" lvl="0" indent="0" algn="l" defTabSz="914318" rtl="0" eaLnBrk="1" fontAlgn="auto" latinLnBrk="0" hangingPunct="1">
              <a:lnSpc>
                <a:spcPct val="100000"/>
              </a:lnSpc>
              <a:spcBef>
                <a:spcPct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FEFFFF"/>
                </a:solidFill>
                <a:effectLst/>
                <a:uLnTx/>
                <a:uFillTx/>
                <a:latin typeface="Century Gothic"/>
                <a:sym typeface="Arial"/>
              </a:rPr>
              <a:t>John Nalbandian</a:t>
            </a:r>
          </a:p>
          <a:p>
            <a:pPr marL="0" marR="0" lvl="0" indent="0" algn="l" defTabSz="914318" rtl="0" eaLnBrk="1" fontAlgn="auto" latinLnBrk="0" hangingPunct="1">
              <a:lnSpc>
                <a:spcPct val="100000"/>
              </a:lnSpc>
              <a:spcBef>
                <a:spcPct val="0"/>
              </a:spcBef>
              <a:spcAft>
                <a:spcPts val="0"/>
              </a:spcAft>
              <a:buClr>
                <a:srgbClr val="000000"/>
              </a:buClr>
              <a:buSzTx/>
              <a:buFont typeface="Arial"/>
              <a:buNone/>
              <a:tabLst/>
              <a:defRPr/>
            </a:pPr>
            <a:r>
              <a:rPr kumimoji="0" lang="en-US" sz="2000" b="1" i="0" u="none" strike="noStrike" kern="1200" cap="none" spc="0" normalizeH="0" baseline="0" noProof="0" dirty="0">
                <a:ln>
                  <a:noFill/>
                </a:ln>
                <a:solidFill>
                  <a:srgbClr val="3DCCD5"/>
                </a:solidFill>
                <a:effectLst/>
                <a:uLnTx/>
                <a:uFillTx/>
                <a:latin typeface="Century Gothic"/>
                <a:sym typeface="Arial"/>
                <a:hlinkClick r:id="rId3">
                  <a:extLst>
                    <a:ext uri="{A12FA001-AC4F-418D-AE19-62706E023703}">
                      <ahyp:hlinkClr xmlns:ahyp="http://schemas.microsoft.com/office/drawing/2018/hyperlinkcolor" val="tx"/>
                    </a:ext>
                  </a:extLst>
                </a:hlinkClick>
              </a:rPr>
              <a:t>www.goodlocalgovernment.org</a:t>
            </a:r>
            <a:endParaRPr kumimoji="0" lang="en-US" sz="2000" b="1" i="0" u="none" strike="noStrike" kern="1200" cap="none" spc="0" normalizeH="0" baseline="0" noProof="0" dirty="0">
              <a:ln>
                <a:noFill/>
              </a:ln>
              <a:solidFill>
                <a:srgbClr val="3DCCD5"/>
              </a:solidFill>
              <a:effectLst/>
              <a:uLnTx/>
              <a:uFillTx/>
              <a:latin typeface="Century Gothic"/>
              <a:sym typeface="Arial"/>
            </a:endParaRPr>
          </a:p>
          <a:p>
            <a:pPr marL="0" marR="0" lvl="0" indent="0" algn="l" defTabSz="914318" rtl="0" eaLnBrk="1" fontAlgn="auto" latinLnBrk="0" hangingPunct="1">
              <a:lnSpc>
                <a:spcPct val="100000"/>
              </a:lnSpc>
              <a:spcBef>
                <a:spcPct val="0"/>
              </a:spcBef>
              <a:spcAft>
                <a:spcPts val="0"/>
              </a:spcAft>
              <a:buClr>
                <a:srgbClr val="000000"/>
              </a:buClr>
              <a:buSzTx/>
              <a:buFont typeface="Arial"/>
              <a:buNone/>
              <a:tabLst/>
              <a:defRPr/>
            </a:pPr>
            <a:r>
              <a:rPr kumimoji="0" lang="en-US" sz="2000" b="1" i="0" u="none" strike="noStrike" kern="1200" cap="none" spc="0" normalizeH="0" baseline="0" noProof="0" dirty="0">
                <a:ln>
                  <a:noFill/>
                </a:ln>
                <a:solidFill>
                  <a:srgbClr val="FEFFFF"/>
                </a:solidFill>
                <a:effectLst/>
                <a:uLnTx/>
                <a:uFillTx/>
                <a:latin typeface="Century Gothic"/>
                <a:sym typeface="Arial"/>
              </a:rPr>
              <a:t>nalband@ku.edu</a:t>
            </a:r>
          </a:p>
        </p:txBody>
      </p:sp>
      <p:pic>
        <p:nvPicPr>
          <p:cNvPr id="9" name="Picture 8">
            <a:extLst>
              <a:ext uri="{FF2B5EF4-FFF2-40B4-BE49-F238E27FC236}">
                <a16:creationId xmlns:a16="http://schemas.microsoft.com/office/drawing/2014/main" id="{F24E272C-DD80-4EDB-851E-3FCEC6270E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43781" y="4921319"/>
            <a:ext cx="5052219" cy="1352482"/>
          </a:xfrm>
          <a:prstGeom prst="rect">
            <a:avLst/>
          </a:prstGeom>
        </p:spPr>
      </p:pic>
      <p:grpSp>
        <p:nvGrpSpPr>
          <p:cNvPr id="4" name="Group 3">
            <a:extLst>
              <a:ext uri="{FF2B5EF4-FFF2-40B4-BE49-F238E27FC236}">
                <a16:creationId xmlns:a16="http://schemas.microsoft.com/office/drawing/2014/main" id="{3B35909E-0C24-4A31-BF6E-290A84256EB1}"/>
              </a:ext>
            </a:extLst>
          </p:cNvPr>
          <p:cNvGrpSpPr/>
          <p:nvPr/>
        </p:nvGrpSpPr>
        <p:grpSpPr>
          <a:xfrm>
            <a:off x="8573485" y="4476751"/>
            <a:ext cx="2600928" cy="1797050"/>
            <a:chOff x="8095265" y="4010023"/>
            <a:chExt cx="3478213" cy="2263777"/>
          </a:xfrm>
        </p:grpSpPr>
        <p:sp>
          <p:nvSpPr>
            <p:cNvPr id="2" name="Oval 1">
              <a:extLst>
                <a:ext uri="{FF2B5EF4-FFF2-40B4-BE49-F238E27FC236}">
                  <a16:creationId xmlns:a16="http://schemas.microsoft.com/office/drawing/2014/main" id="{DF8343AF-3CB0-4C85-931F-C91BC2D461B0}"/>
                </a:ext>
              </a:extLst>
            </p:cNvPr>
            <p:cNvSpPr/>
            <p:nvPr/>
          </p:nvSpPr>
          <p:spPr>
            <a:xfrm>
              <a:off x="8095265" y="4010023"/>
              <a:ext cx="3478213" cy="2263777"/>
            </a:xfrm>
            <a:prstGeom prst="ellipse">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17DC404F-FA6B-4105-AE51-7BA79067C74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5919" y="4305379"/>
              <a:ext cx="2676907" cy="1673067"/>
            </a:xfrm>
            <a:prstGeom prst="rect">
              <a:avLst/>
            </a:prstGeom>
          </p:spPr>
        </p:pic>
      </p:grpSp>
    </p:spTree>
    <p:extLst>
      <p:ext uri="{BB962C8B-B14F-4D97-AF65-F5344CB8AC3E}">
        <p14:creationId xmlns:p14="http://schemas.microsoft.com/office/powerpoint/2010/main" val="234622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C1089-BED9-469B-EE81-E24911F2E7F2}"/>
              </a:ext>
            </a:extLst>
          </p:cNvPr>
          <p:cNvSpPr>
            <a:spLocks noGrp="1"/>
          </p:cNvSpPr>
          <p:nvPr>
            <p:ph type="sldNum" sz="quarter" idx="10"/>
          </p:nvPr>
        </p:nvSpPr>
        <p:spPr/>
        <p:txBody>
          <a:bodyPr/>
          <a:lstStyle/>
          <a:p>
            <a:fld id="{F9A1070B-E53E-4F23-90CF-57ED1B7E60C0}" type="slidenum">
              <a:rPr lang="en-US" smtClean="0"/>
              <a:pPr/>
              <a:t>3</a:t>
            </a:fld>
            <a:endParaRPr lang="en-US"/>
          </a:p>
        </p:txBody>
      </p:sp>
      <p:pic>
        <p:nvPicPr>
          <p:cNvPr id="4" name="Picture 3" descr="A picture containing text, font, handwriting, design&#10;&#10;Description automatically generated">
            <a:extLst>
              <a:ext uri="{FF2B5EF4-FFF2-40B4-BE49-F238E27FC236}">
                <a16:creationId xmlns:a16="http://schemas.microsoft.com/office/drawing/2014/main" id="{B41D2F78-FAEB-1E7A-65E9-C254CBB83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 y="0"/>
            <a:ext cx="10598727" cy="6858000"/>
          </a:xfrm>
          <a:prstGeom prst="rect">
            <a:avLst/>
          </a:prstGeom>
        </p:spPr>
      </p:pic>
    </p:spTree>
    <p:extLst>
      <p:ext uri="{BB962C8B-B14F-4D97-AF65-F5344CB8AC3E}">
        <p14:creationId xmlns:p14="http://schemas.microsoft.com/office/powerpoint/2010/main" val="238731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7722BF-536C-4BD3-A5CD-ECFAD8D5AAFD}"/>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2" y="587476"/>
            <a:ext cx="5883891" cy="1573212"/>
          </a:xfrm>
        </p:spPr>
        <p:txBody>
          <a:bodyPr anchor="t">
            <a:normAutofit fontScale="90000"/>
          </a:bodyPr>
          <a:lstStyle/>
          <a:p>
            <a:r>
              <a:rPr lang="en-US" dirty="0">
                <a:solidFill>
                  <a:schemeClr val="accent1"/>
                </a:solidFill>
                <a:latin typeface="Arial Black" panose="020B0A04020102020204" pitchFamily="34" charset="0"/>
              </a:rPr>
              <a:t>Driver 1</a:t>
            </a:r>
            <a:br>
              <a:rPr lang="en-US" dirty="0">
                <a:latin typeface="Arial Black" panose="020B0A04020102020204" pitchFamily="34" charset="0"/>
              </a:rPr>
            </a:br>
            <a:r>
              <a:rPr lang="en-US" dirty="0">
                <a:latin typeface="Arial Black" panose="020B0A04020102020204" pitchFamily="34" charset="0"/>
              </a:rPr>
              <a:t>National Politics Filtering into Local Governance</a:t>
            </a:r>
          </a:p>
        </p:txBody>
      </p:sp>
      <p:sp>
        <p:nvSpPr>
          <p:cNvPr id="3" name="Content Placeholder 2">
            <a:extLst>
              <a:ext uri="{FF2B5EF4-FFF2-40B4-BE49-F238E27FC236}">
                <a16:creationId xmlns:a16="http://schemas.microsoft.com/office/drawing/2014/main" id="{7B19BD97-016B-4B75-85FA-7ABCC6B9996E}"/>
              </a:ext>
            </a:extLst>
          </p:cNvPr>
          <p:cNvSpPr>
            <a:spLocks noGrp="1"/>
          </p:cNvSpPr>
          <p:nvPr>
            <p:ph sz="half" idx="1"/>
          </p:nvPr>
        </p:nvSpPr>
        <p:spPr>
          <a:xfrm>
            <a:off x="1020762" y="2616139"/>
            <a:ext cx="7094537" cy="216875"/>
          </a:xfrm>
        </p:spPr>
        <p:txBody>
          <a:bodyPr>
            <a:normAutofit fontScale="92500" lnSpcReduction="20000"/>
          </a:bodyPr>
          <a:lstStyle/>
          <a:p>
            <a:pPr marL="0" indent="0">
              <a:lnSpc>
                <a:spcPct val="90000"/>
              </a:lnSpc>
              <a:buNone/>
            </a:pPr>
            <a:r>
              <a:rPr lang="en-US" sz="1700" b="1" dirty="0">
                <a:solidFill>
                  <a:srgbClr val="023B40"/>
                </a:solidFill>
              </a:rPr>
              <a:t>“</a:t>
            </a:r>
            <a:r>
              <a:rPr lang="en-US" sz="1900" b="1" dirty="0">
                <a:solidFill>
                  <a:srgbClr val="023B40"/>
                </a:solidFill>
              </a:rPr>
              <a:t>All politics is local” has become “all politics is national.”</a:t>
            </a:r>
            <a:endParaRPr lang="en-US" sz="1700" b="1" dirty="0">
              <a:solidFill>
                <a:srgbClr val="023B40"/>
              </a:solidFill>
            </a:endParaRP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4</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sp>
        <p:nvSpPr>
          <p:cNvPr id="13" name="TextBox 12">
            <a:extLst>
              <a:ext uri="{FF2B5EF4-FFF2-40B4-BE49-F238E27FC236}">
                <a16:creationId xmlns:a16="http://schemas.microsoft.com/office/drawing/2014/main" id="{BF4B2D31-EC31-4DD2-8F83-55A82428FA42}"/>
              </a:ext>
            </a:extLst>
          </p:cNvPr>
          <p:cNvSpPr txBox="1"/>
          <p:nvPr/>
        </p:nvSpPr>
        <p:spPr>
          <a:xfrm>
            <a:off x="1003853" y="3314154"/>
            <a:ext cx="5900800" cy="280692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23B40"/>
                </a:solidFill>
                <a:effectLst/>
                <a:uLnTx/>
                <a:uFillTx/>
                <a:latin typeface="Arial"/>
                <a:cs typeface="Arial"/>
                <a:sym typeface="Arial"/>
              </a:rPr>
              <a:t>“The </a:t>
            </a:r>
            <a:r>
              <a:rPr kumimoji="0" lang="en-US" b="1" i="0" u="none" strike="noStrike" kern="0" cap="none" spc="0" normalizeH="0" baseline="0" noProof="0" dirty="0">
                <a:ln>
                  <a:noFill/>
                </a:ln>
                <a:solidFill>
                  <a:srgbClr val="023B40"/>
                </a:solidFill>
                <a:effectLst/>
                <a:uLnTx/>
                <a:uFillTx/>
                <a:latin typeface="Arial"/>
                <a:cs typeface="Arial"/>
                <a:sym typeface="Arial"/>
              </a:rPr>
              <a:t>deep division </a:t>
            </a:r>
            <a:r>
              <a:rPr kumimoji="0" lang="en-US" b="0" i="0" u="none" strike="noStrike" kern="0" cap="none" spc="0" normalizeH="0" baseline="0" noProof="0" dirty="0">
                <a:ln>
                  <a:noFill/>
                </a:ln>
                <a:solidFill>
                  <a:srgbClr val="023B40"/>
                </a:solidFill>
                <a:effectLst/>
                <a:uLnTx/>
                <a:uFillTx/>
                <a:latin typeface="Arial"/>
                <a:cs typeface="Arial"/>
                <a:sym typeface="Arial"/>
              </a:rPr>
              <a:t>in national politics has crept its way into local governing bodies. We have seen local elections influenced by outside funding and individuals running for City Council who </a:t>
            </a:r>
            <a:r>
              <a:rPr kumimoji="0" lang="en-US" b="1" i="0" u="none" strike="noStrike" kern="0" cap="none" spc="0" normalizeH="0" baseline="0" noProof="0" dirty="0">
                <a:ln>
                  <a:noFill/>
                </a:ln>
                <a:solidFill>
                  <a:srgbClr val="023B40"/>
                </a:solidFill>
                <a:effectLst/>
                <a:uLnTx/>
                <a:uFillTx/>
                <a:latin typeface="Arial"/>
                <a:cs typeface="Arial"/>
                <a:sym typeface="Arial"/>
              </a:rPr>
              <a:t>want to be legislators, not members of a governing body</a:t>
            </a:r>
            <a:r>
              <a:rPr kumimoji="0" lang="en-US" b="0" i="0" u="none" strike="noStrike" kern="0" cap="none" spc="0" normalizeH="0" baseline="0" noProof="0" dirty="0">
                <a:ln>
                  <a:noFill/>
                </a:ln>
                <a:solidFill>
                  <a:srgbClr val="023B40"/>
                </a:solidFill>
                <a:effectLst/>
                <a:uLnTx/>
                <a:uFillTx/>
                <a:latin typeface="Arial"/>
                <a:cs typeface="Arial"/>
                <a:sym typeface="Arial"/>
              </a:rPr>
              <a:t>. The </a:t>
            </a:r>
            <a:r>
              <a:rPr kumimoji="0" lang="en-US" b="1" i="0" u="none" strike="noStrike" kern="0" cap="none" spc="0" normalizeH="0" baseline="0" noProof="0" dirty="0">
                <a:ln>
                  <a:noFill/>
                </a:ln>
                <a:solidFill>
                  <a:srgbClr val="023B40"/>
                </a:solidFill>
                <a:effectLst/>
                <a:uLnTx/>
                <a:uFillTx/>
                <a:latin typeface="Arial"/>
                <a:cs typeface="Arial"/>
                <a:sym typeface="Arial"/>
              </a:rPr>
              <a:t>art of politics</a:t>
            </a:r>
            <a:r>
              <a:rPr kumimoji="0" lang="en-US" b="0" i="0" u="none" strike="noStrike" kern="0" cap="none" spc="0" normalizeH="0" baseline="0" noProof="0" dirty="0">
                <a:ln>
                  <a:noFill/>
                </a:ln>
                <a:solidFill>
                  <a:srgbClr val="023B40"/>
                </a:solidFill>
                <a:effectLst/>
                <a:uLnTx/>
                <a:uFillTx/>
                <a:latin typeface="Arial"/>
                <a:cs typeface="Arial"/>
                <a:sym typeface="Arial"/>
              </a:rPr>
              <a:t>—cultivating consensus and legitimately debating an issue and being willing to be influenced by others—</a:t>
            </a:r>
            <a:r>
              <a:rPr kumimoji="0" lang="en-US" b="1" i="0" u="none" strike="noStrike" kern="0" cap="none" spc="0" normalizeH="0" baseline="0" noProof="0" dirty="0">
                <a:ln>
                  <a:noFill/>
                </a:ln>
                <a:solidFill>
                  <a:srgbClr val="023B40"/>
                </a:solidFill>
                <a:effectLst/>
                <a:uLnTx/>
                <a:uFillTx/>
                <a:latin typeface="Arial"/>
                <a:cs typeface="Arial"/>
                <a:sym typeface="Arial"/>
              </a:rPr>
              <a:t>is quickly disappearing</a:t>
            </a:r>
            <a:r>
              <a:rPr kumimoji="0" lang="en-US" b="0" i="0" u="none" strike="noStrike" kern="0" cap="none" spc="0" normalizeH="0" baseline="0" noProof="0" dirty="0">
                <a:ln>
                  <a:noFill/>
                </a:ln>
                <a:solidFill>
                  <a:srgbClr val="023B40"/>
                </a:solidFill>
                <a:effectLst/>
                <a:uLnTx/>
                <a:uFillTx/>
                <a:latin typeface="Arial"/>
                <a:cs typeface="Arial"/>
                <a:sym typeface="Arial"/>
              </a:rPr>
              <a:t>.” </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23B40"/>
              </a:solidFill>
              <a:effectLst/>
              <a:uLnTx/>
              <a:uFillTx/>
              <a:latin typeface="Arial"/>
              <a:cs typeface="Arial"/>
              <a:sym typeface="Arial"/>
            </a:endParaRPr>
          </a:p>
          <a:p>
            <a:pPr marL="285750" marR="0" lvl="0" indent="-285750" algn="l" defTabSz="914400" rtl="0" eaLnBrk="1" fontAlgn="auto" latinLnBrk="0" hangingPunct="1">
              <a:lnSpc>
                <a:spcPct val="90000"/>
              </a:lnSpc>
              <a:spcBef>
                <a:spcPts val="0"/>
              </a:spcBef>
              <a:spcAft>
                <a:spcPts val="0"/>
              </a:spcAft>
              <a:buClr>
                <a:srgbClr val="3DCCD5"/>
              </a:buClr>
              <a:buSzTx/>
              <a:buFont typeface="Arial" panose="020B0604020202020204" pitchFamily="34" charset="0"/>
              <a:buChar char="›"/>
              <a:tabLst/>
              <a:defRPr/>
            </a:pPr>
            <a:r>
              <a:rPr kumimoji="0" lang="en-US" b="0" i="0" u="none" strike="noStrike" kern="0" cap="none" spc="0" normalizeH="0" baseline="0" noProof="0" dirty="0">
                <a:ln>
                  <a:noFill/>
                </a:ln>
                <a:solidFill>
                  <a:srgbClr val="023B40"/>
                </a:solidFill>
                <a:effectLst/>
                <a:uLnTx/>
                <a:uFillTx/>
                <a:latin typeface="Arial"/>
                <a:cs typeface="Arial"/>
                <a:sym typeface="Arial"/>
              </a:rPr>
              <a:t>Julia Novak, Former City Manager in the Northeast and current local government consultant</a:t>
            </a:r>
          </a:p>
        </p:txBody>
      </p:sp>
      <p:pic>
        <p:nvPicPr>
          <p:cNvPr id="1026" name="Picture 2">
            <a:extLst>
              <a:ext uri="{FF2B5EF4-FFF2-40B4-BE49-F238E27FC236}">
                <a16:creationId xmlns:a16="http://schemas.microsoft.com/office/drawing/2014/main" id="{78B948B3-AE6B-440D-A21A-9B9C837F3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761" y="1025215"/>
            <a:ext cx="7595016" cy="569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6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E505C2-EA4E-486D-B06D-E033B5573B23}"/>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3" y="549275"/>
            <a:ext cx="5885876" cy="2013287"/>
          </a:xfrm>
        </p:spPr>
        <p:txBody>
          <a:bodyPr anchor="t">
            <a:normAutofit/>
          </a:bodyPr>
          <a:lstStyle/>
          <a:p>
            <a:r>
              <a:rPr lang="en-US" dirty="0">
                <a:latin typeface="Arial Black" panose="020B0A04020102020204" pitchFamily="34" charset="0"/>
              </a:rPr>
              <a:t>State-Local Relationships </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5</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sp>
        <p:nvSpPr>
          <p:cNvPr id="13" name="TextBox 12">
            <a:extLst>
              <a:ext uri="{FF2B5EF4-FFF2-40B4-BE49-F238E27FC236}">
                <a16:creationId xmlns:a16="http://schemas.microsoft.com/office/drawing/2014/main" id="{9F2CB89A-E8F3-4E91-B0A4-7F7D74203910}"/>
              </a:ext>
            </a:extLst>
          </p:cNvPr>
          <p:cNvSpPr txBox="1"/>
          <p:nvPr/>
        </p:nvSpPr>
        <p:spPr>
          <a:xfrm>
            <a:off x="922174" y="1827368"/>
            <a:ext cx="4463092" cy="47115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23B40"/>
                </a:solidFill>
                <a:effectLst/>
                <a:uLnTx/>
                <a:uFillTx/>
                <a:latin typeface="Arial"/>
                <a:cs typeface="Arial"/>
                <a:sym typeface="Arial"/>
              </a:rPr>
              <a:t>“I believe we will see a continuation of state governments attempting to pre-empt more elements of local government services and policymaking. Politically, state government leaders (elected and appointed) can score points and gain power by exerting control over what local governments do and how they do it. I believe that </a:t>
            </a:r>
            <a:r>
              <a:rPr kumimoji="0" lang="en-US" sz="2000" b="1" i="0" u="none" strike="noStrike" kern="0" cap="none" spc="0" normalizeH="0" baseline="0" noProof="0" dirty="0">
                <a:ln>
                  <a:noFill/>
                </a:ln>
                <a:solidFill>
                  <a:srgbClr val="023B40"/>
                </a:solidFill>
                <a:effectLst/>
                <a:uLnTx/>
                <a:uFillTx/>
                <a:latin typeface="Arial"/>
                <a:cs typeface="Arial"/>
                <a:sym typeface="Arial"/>
              </a:rPr>
              <a:t>state pre-emption will enter into more aspects of what we want to do and how do it at the local level</a:t>
            </a:r>
            <a:r>
              <a:rPr kumimoji="0" lang="en-US" sz="2000" b="0" i="0" u="none" strike="noStrike" kern="0" cap="none" spc="0" normalizeH="0" baseline="0" noProof="0" dirty="0">
                <a:ln>
                  <a:noFill/>
                </a:ln>
                <a:solidFill>
                  <a:srgbClr val="023B4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FEFFFF"/>
              </a:solidFill>
              <a:effectLst/>
              <a:uLnTx/>
              <a:uFillTx/>
              <a:latin typeface="Arial"/>
              <a:cs typeface="Arial"/>
              <a:sym typeface="Arial"/>
            </a:endParaRPr>
          </a:p>
          <a:p>
            <a:pPr marL="228618" marR="0" lvl="0" indent="-228594" algn="l" defTabSz="914377" rtl="0" eaLnBrk="1" fontAlgn="auto" latinLnBrk="0" hangingPunct="1">
              <a:lnSpc>
                <a:spcPct val="100000"/>
              </a:lnSpc>
              <a:spcBef>
                <a:spcPts val="500"/>
              </a:spcBef>
              <a:spcAft>
                <a:spcPts val="0"/>
              </a:spcAft>
              <a:buClr>
                <a:srgbClr val="3DCCD5"/>
              </a:buClr>
              <a:buSzTx/>
              <a:buFont typeface="Calibri" panose="020F0502020204030204" pitchFamily="34" charset="0"/>
              <a:buChar char="›"/>
              <a:tabLst/>
              <a:defRPr/>
            </a:pPr>
            <a:r>
              <a:rPr lang="en-US" sz="2000" kern="0" dirty="0">
                <a:solidFill>
                  <a:srgbClr val="023B40"/>
                </a:solidFill>
                <a:latin typeface="Arial"/>
                <a:cs typeface="Arial"/>
                <a:sym typeface="Arial"/>
              </a:rPr>
              <a:t>Eric Stuckey, CM, Franklin, TN</a:t>
            </a:r>
            <a:endParaRPr kumimoji="0" lang="en-US" sz="2000" b="0" i="0" u="none" strike="noStrike" kern="0" cap="none" spc="0" normalizeH="0" baseline="0" noProof="0" dirty="0">
              <a:ln>
                <a:noFill/>
              </a:ln>
              <a:solidFill>
                <a:srgbClr val="023B40"/>
              </a:solidFill>
              <a:effectLst/>
              <a:uLnTx/>
              <a:uFillTx/>
              <a:latin typeface="Arial"/>
              <a:cs typeface="Arial"/>
              <a:sym typeface="Arial"/>
            </a:endParaRPr>
          </a:p>
        </p:txBody>
      </p:sp>
      <p:pic>
        <p:nvPicPr>
          <p:cNvPr id="8" name="Picture 7" descr="A picture containing text, outdoor&#10;&#10;Description automatically generated">
            <a:extLst>
              <a:ext uri="{FF2B5EF4-FFF2-40B4-BE49-F238E27FC236}">
                <a16:creationId xmlns:a16="http://schemas.microsoft.com/office/drawing/2014/main" id="{8A7E36A7-E873-4F55-8733-F6AFB9240F2E}"/>
              </a:ext>
            </a:extLst>
          </p:cNvPr>
          <p:cNvPicPr>
            <a:picLocks noChangeAspect="1"/>
          </p:cNvPicPr>
          <p:nvPr/>
        </p:nvPicPr>
        <p:blipFill rotWithShape="1">
          <a:blip r:embed="rId3">
            <a:extLst>
              <a:ext uri="{28A0092B-C50C-407E-A947-70E740481C1C}">
                <a14:useLocalDpi xmlns:a14="http://schemas.microsoft.com/office/drawing/2010/main" val="0"/>
              </a:ext>
            </a:extLst>
          </a:blip>
          <a:srcRect l="11822" r="28276"/>
          <a:stretch/>
        </p:blipFill>
        <p:spPr>
          <a:xfrm>
            <a:off x="6096000" y="549276"/>
            <a:ext cx="5110373" cy="5724524"/>
          </a:xfrm>
          <a:prstGeom prst="rect">
            <a:avLst/>
          </a:prstGeom>
        </p:spPr>
      </p:pic>
    </p:spTree>
    <p:extLst>
      <p:ext uri="{BB962C8B-B14F-4D97-AF65-F5344CB8AC3E}">
        <p14:creationId xmlns:p14="http://schemas.microsoft.com/office/powerpoint/2010/main" val="72482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C29F46-390E-47B4-9BD3-AF5BEA5A6B3B}"/>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2" y="587476"/>
            <a:ext cx="11018837" cy="1573212"/>
          </a:xfrm>
        </p:spPr>
        <p:txBody>
          <a:bodyPr anchor="t">
            <a:normAutofit/>
          </a:bodyPr>
          <a:lstStyle/>
          <a:p>
            <a:r>
              <a:rPr lang="en-US" sz="3200" dirty="0">
                <a:solidFill>
                  <a:schemeClr val="accent1"/>
                </a:solidFill>
                <a:latin typeface="Arial Black" panose="020B0A04020102020204" pitchFamily="34" charset="0"/>
              </a:rPr>
              <a:t>Driver 2</a:t>
            </a:r>
            <a:br>
              <a:rPr lang="en-US" sz="3200" dirty="0">
                <a:latin typeface="Arial Black" panose="020B0A04020102020204" pitchFamily="34" charset="0"/>
              </a:rPr>
            </a:br>
            <a:r>
              <a:rPr lang="en-US" sz="3200" dirty="0">
                <a:latin typeface="Arial Black" panose="020B0A04020102020204" pitchFamily="34" charset="0"/>
              </a:rPr>
              <a:t>Technology and Social Media</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6</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grpSp>
        <p:nvGrpSpPr>
          <p:cNvPr id="12" name="Group 11">
            <a:extLst>
              <a:ext uri="{FF2B5EF4-FFF2-40B4-BE49-F238E27FC236}">
                <a16:creationId xmlns:a16="http://schemas.microsoft.com/office/drawing/2014/main" id="{26393A28-8278-4346-8549-F32277DE8075}"/>
              </a:ext>
            </a:extLst>
          </p:cNvPr>
          <p:cNvGrpSpPr/>
          <p:nvPr/>
        </p:nvGrpSpPr>
        <p:grpSpPr>
          <a:xfrm>
            <a:off x="1020763" y="2026447"/>
            <a:ext cx="10352087" cy="4469602"/>
            <a:chOff x="1814072" y="3437888"/>
            <a:chExt cx="2455033" cy="2323485"/>
          </a:xfrm>
          <a:effectLst>
            <a:outerShdw blurRad="50800" dist="50800" dir="5400000" algn="ctr" rotWithShape="0">
              <a:schemeClr val="bg1">
                <a:lumMod val="90000"/>
                <a:alpha val="40000"/>
              </a:schemeClr>
            </a:outerShdw>
          </a:effectLst>
        </p:grpSpPr>
        <p:sp>
          <p:nvSpPr>
            <p:cNvPr id="13" name="Rectangle 12">
              <a:extLst>
                <a:ext uri="{FF2B5EF4-FFF2-40B4-BE49-F238E27FC236}">
                  <a16:creationId xmlns:a16="http://schemas.microsoft.com/office/drawing/2014/main" id="{FA1490D7-84FC-47B5-B6FA-8AE373BD0A2C}"/>
                </a:ext>
              </a:extLst>
            </p:cNvPr>
            <p:cNvSpPr/>
            <p:nvPr/>
          </p:nvSpPr>
          <p:spPr>
            <a:xfrm>
              <a:off x="1814072" y="3437888"/>
              <a:ext cx="2453128" cy="232348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256032"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23B40"/>
                  </a:solidFill>
                  <a:effectLst/>
                  <a:uLnTx/>
                  <a:uFillTx/>
                  <a:latin typeface="Arial"/>
                  <a:ea typeface="+mn-ea"/>
                  <a:cs typeface="+mn-cs"/>
                  <a:sym typeface="Arial"/>
                </a:rPr>
                <a:t>“There are challenges for local government that are driven by economic variables and performance for service delivery but also by resident </a:t>
              </a:r>
              <a:r>
                <a:rPr kumimoji="0" lang="en-US" sz="2400" b="1" i="0" u="none" strike="noStrike" kern="0" cap="none" spc="0" normalizeH="0" baseline="0" noProof="0" dirty="0">
                  <a:ln>
                    <a:noFill/>
                  </a:ln>
                  <a:solidFill>
                    <a:srgbClr val="023B40"/>
                  </a:solidFill>
                  <a:effectLst/>
                  <a:uLnTx/>
                  <a:uFillTx/>
                  <a:latin typeface="Arial"/>
                  <a:ea typeface="+mn-ea"/>
                  <a:cs typeface="+mn-cs"/>
                  <a:sym typeface="Arial"/>
                </a:rPr>
                <a:t>preferences for how they want to interact with their government for information, goods and services</a:t>
              </a:r>
              <a:r>
                <a:rPr kumimoji="0" lang="en-US" sz="2400" b="0" i="1" u="none" strike="noStrike" kern="0" cap="none" spc="0" normalizeH="0" baseline="0" noProof="0" dirty="0">
                  <a:ln>
                    <a:noFill/>
                  </a:ln>
                  <a:solidFill>
                    <a:srgbClr val="023B40"/>
                  </a:solidFill>
                  <a:effectLst/>
                  <a:uLnTx/>
                  <a:uFillTx/>
                  <a:latin typeface="Arial"/>
                  <a:ea typeface="+mn-ea"/>
                  <a:cs typeface="+mn-cs"/>
                  <a:sym typeface="Arial"/>
                </a:rPr>
                <a:t>. </a:t>
              </a:r>
              <a:r>
                <a:rPr kumimoji="0" lang="en-US" sz="2400" b="0" i="0" u="none" strike="noStrike" kern="0" cap="none" spc="0" normalizeH="0" baseline="0" noProof="0" dirty="0">
                  <a:ln>
                    <a:noFill/>
                  </a:ln>
                  <a:solidFill>
                    <a:srgbClr val="023B40"/>
                  </a:solidFill>
                  <a:effectLst/>
                  <a:uLnTx/>
                  <a:uFillTx/>
                  <a:latin typeface="Arial"/>
                  <a:ea typeface="+mn-ea"/>
                  <a:cs typeface="+mn-cs"/>
                  <a:sym typeface="Arial"/>
                </a:rPr>
                <a:t>Residents are consumers and governments are expected to provide more virtual services akin to the private sector. Government officials must understand key technology components in order to manage risk, budgets, and expectations for service delivery.”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EFFFF"/>
                </a:solidFill>
                <a:effectLst/>
                <a:uLnTx/>
                <a:uFillTx/>
                <a:latin typeface="Arial"/>
                <a:ea typeface="+mn-ea"/>
                <a:cs typeface="+mn-cs"/>
                <a:sym typeface="Arial"/>
              </a:endParaRPr>
            </a:p>
            <a:p>
              <a:pPr marL="342900" marR="0" lvl="0" indent="-342900" algn="l" defTabSz="914400" rtl="0" eaLnBrk="1" fontAlgn="auto" latinLnBrk="0" hangingPunct="1">
                <a:lnSpc>
                  <a:spcPct val="100000"/>
                </a:lnSpc>
                <a:spcBef>
                  <a:spcPts val="0"/>
                </a:spcBef>
                <a:spcAft>
                  <a:spcPts val="0"/>
                </a:spcAft>
                <a:buClr>
                  <a:srgbClr val="3DCCD5"/>
                </a:buClr>
                <a:buSzTx/>
                <a:buFont typeface="Arial" panose="020B0604020202020204" pitchFamily="34" charset="0"/>
                <a:buChar char="›"/>
                <a:tabLst/>
                <a:defRPr/>
              </a:pPr>
              <a:r>
                <a:rPr lang="en-US" sz="2400" kern="0" dirty="0">
                  <a:solidFill>
                    <a:srgbClr val="023B40"/>
                  </a:solidFill>
                  <a:latin typeface="Arial"/>
                  <a:sym typeface="Arial"/>
                </a:rPr>
                <a:t>Mark </a:t>
              </a:r>
              <a:r>
                <a:rPr lang="en-US" sz="2400" kern="0" dirty="0" err="1">
                  <a:solidFill>
                    <a:srgbClr val="023B40"/>
                  </a:solidFill>
                  <a:latin typeface="Arial"/>
                  <a:sym typeface="Arial"/>
                </a:rPr>
                <a:t>Israelson</a:t>
              </a:r>
              <a:r>
                <a:rPr lang="en-US" sz="2400" kern="0" dirty="0">
                  <a:solidFill>
                    <a:srgbClr val="023B40"/>
                  </a:solidFill>
                  <a:latin typeface="Arial"/>
                  <a:sym typeface="Arial"/>
                </a:rPr>
                <a:t>, CM, Plano, TX</a:t>
              </a:r>
              <a:endParaRPr kumimoji="0" lang="en-US" sz="2400" b="0" i="0" u="none" strike="noStrike" kern="0" cap="none" spc="0" normalizeH="0" baseline="0" noProof="0" dirty="0">
                <a:ln>
                  <a:noFill/>
                </a:ln>
                <a:solidFill>
                  <a:srgbClr val="023B4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874EA61F-21DE-4707-931D-E9E60E5D9D25}"/>
                </a:ext>
              </a:extLst>
            </p:cNvPr>
            <p:cNvSpPr/>
            <p:nvPr/>
          </p:nvSpPr>
          <p:spPr>
            <a:xfrm flipV="1">
              <a:off x="1814072" y="3437888"/>
              <a:ext cx="2455033" cy="5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400" rtl="0" eaLnBrk="1" fontAlgn="auto" latinLnBrk="0" hangingPunct="1">
                <a:lnSpc>
                  <a:spcPct val="130000"/>
                </a:lnSpc>
                <a:spcBef>
                  <a:spcPts val="100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23B40"/>
                </a:solidFill>
                <a:effectLst/>
                <a:uLnTx/>
                <a:uFillTx/>
                <a:latin typeface="Arial"/>
                <a:ea typeface="+mn-ea"/>
                <a:cs typeface="+mn-cs"/>
                <a:sym typeface="Arial"/>
              </a:endParaRPr>
            </a:p>
          </p:txBody>
        </p:sp>
      </p:grpSp>
      <p:pic>
        <p:nvPicPr>
          <p:cNvPr id="8" name="Graphic 7">
            <a:extLst>
              <a:ext uri="{FF2B5EF4-FFF2-40B4-BE49-F238E27FC236}">
                <a16:creationId xmlns:a16="http://schemas.microsoft.com/office/drawing/2014/main" id="{F1129BAF-9F70-4A62-97BF-B0F72AE46D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0986" y="999387"/>
            <a:ext cx="1220252" cy="894851"/>
          </a:xfrm>
          <a:prstGeom prst="rect">
            <a:avLst/>
          </a:prstGeom>
        </p:spPr>
      </p:pic>
    </p:spTree>
    <p:extLst>
      <p:ext uri="{BB962C8B-B14F-4D97-AF65-F5344CB8AC3E}">
        <p14:creationId xmlns:p14="http://schemas.microsoft.com/office/powerpoint/2010/main" val="180478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p:txBody>
          <a:bodyPr anchor="t">
            <a:normAutofit/>
          </a:bodyPr>
          <a:lstStyle/>
          <a:p>
            <a:r>
              <a:rPr lang="en-US" sz="3200" dirty="0">
                <a:solidFill>
                  <a:schemeClr val="accent1"/>
                </a:solidFill>
                <a:latin typeface="Arial Black" panose="020B0A04020102020204" pitchFamily="34" charset="0"/>
              </a:rPr>
              <a:t>Driver 2: </a:t>
            </a:r>
            <a:r>
              <a:rPr lang="en-US" sz="3200" dirty="0">
                <a:latin typeface="Arial Black" panose="020B0A04020102020204" pitchFamily="34" charset="0"/>
              </a:rPr>
              <a:t>Technology and Cyber Security</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4294967295"/>
          </p:nvPr>
        </p:nvSpPr>
        <p:spPr>
          <a:xfrm>
            <a:off x="0" y="6356350"/>
            <a:ext cx="1003300"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7</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pic>
        <p:nvPicPr>
          <p:cNvPr id="8" name="Graphic 7">
            <a:extLst>
              <a:ext uri="{FF2B5EF4-FFF2-40B4-BE49-F238E27FC236}">
                <a16:creationId xmlns:a16="http://schemas.microsoft.com/office/drawing/2014/main" id="{F1129BAF-9F70-4A62-97BF-B0F72AE46D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4756" y="354997"/>
            <a:ext cx="1220252" cy="894851"/>
          </a:xfrm>
          <a:prstGeom prst="rect">
            <a:avLst/>
          </a:prstGeom>
        </p:spPr>
      </p:pic>
      <p:sp>
        <p:nvSpPr>
          <p:cNvPr id="10" name="TextBox 9">
            <a:extLst>
              <a:ext uri="{FF2B5EF4-FFF2-40B4-BE49-F238E27FC236}">
                <a16:creationId xmlns:a16="http://schemas.microsoft.com/office/drawing/2014/main" id="{0423813B-AA7D-4DB1-BD52-22EF5F142572}"/>
              </a:ext>
            </a:extLst>
          </p:cNvPr>
          <p:cNvSpPr txBox="1"/>
          <p:nvPr/>
        </p:nvSpPr>
        <p:spPr>
          <a:xfrm>
            <a:off x="1003853" y="1712782"/>
            <a:ext cx="10534744" cy="4080403"/>
          </a:xfrm>
          <a:prstGeom prst="rect">
            <a:avLst/>
          </a:prstGeom>
          <a:noFill/>
        </p:spPr>
        <p:txBody>
          <a:bodyPr wrap="square" lIns="0" tIns="36000" rIns="216000" bIns="36000" rtlCol="0">
            <a:spAutoFit/>
          </a:bodyPr>
          <a:lstStyle/>
          <a:p>
            <a:pPr>
              <a:lnSpc>
                <a:spcPct val="130000"/>
              </a:lnSpc>
              <a:spcBef>
                <a:spcPts val="1000"/>
              </a:spcBef>
            </a:pPr>
            <a:r>
              <a:rPr lang="en-US" sz="2200" dirty="0">
                <a:latin typeface="Arial" panose="020B0604020202020204" pitchFamily="34" charset="0"/>
                <a:cs typeface="Arial" panose="020B0604020202020204" pitchFamily="34" charset="0"/>
              </a:rPr>
              <a:t>“One of the most serious challenges facing local leaders today is securing Internet-connected devices (which in this day and age means virtually everything in an office from our desk phones to our HVAC systems). Anyone from a disgruntled local hacker to a nation-state actor can hijack a community’s networks and take basic services offline for hours, days or weeks. This threat consumes financial resources that might otherwise be invested in advancing technology to improve public services as well as political capital that might otherwise allow for risk-taking in both technological and human innovations.”</a:t>
            </a:r>
          </a:p>
          <a:p>
            <a:pPr marL="342900" indent="-342900">
              <a:lnSpc>
                <a:spcPct val="130000"/>
              </a:lnSpc>
              <a:spcBef>
                <a:spcPts val="1000"/>
              </a:spcBef>
              <a:buFont typeface="Arial" panose="020B0604020202020204" pitchFamily="34" charset="0"/>
              <a:buChar char="•"/>
            </a:pPr>
            <a:r>
              <a:rPr lang="en-US" sz="2000" dirty="0">
                <a:latin typeface="Arial" panose="020B0604020202020204" pitchFamily="34" charset="0"/>
                <a:cs typeface="Arial" panose="020B0604020202020204" pitchFamily="34" charset="0"/>
              </a:rPr>
              <a:t>Phil Smith-Hanes, County Administrator, Saline County, Kansas</a:t>
            </a:r>
          </a:p>
        </p:txBody>
      </p:sp>
    </p:spTree>
    <p:extLst>
      <p:ext uri="{BB962C8B-B14F-4D97-AF65-F5344CB8AC3E}">
        <p14:creationId xmlns:p14="http://schemas.microsoft.com/office/powerpoint/2010/main" val="223862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C29F46-390E-47B4-9BD3-AF5BEA5A6B3B}"/>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AD9569E-D04C-4C9C-8E28-B28DBE49C944}"/>
              </a:ext>
            </a:extLst>
          </p:cNvPr>
          <p:cNvSpPr>
            <a:spLocks noGrp="1"/>
          </p:cNvSpPr>
          <p:nvPr>
            <p:ph type="title"/>
          </p:nvPr>
        </p:nvSpPr>
        <p:spPr>
          <a:xfrm>
            <a:off x="1020762" y="587476"/>
            <a:ext cx="11018837" cy="1573212"/>
          </a:xfrm>
        </p:spPr>
        <p:txBody>
          <a:bodyPr anchor="t">
            <a:normAutofit/>
          </a:bodyPr>
          <a:lstStyle/>
          <a:p>
            <a:r>
              <a:rPr lang="en-US" sz="3200" dirty="0">
                <a:solidFill>
                  <a:schemeClr val="accent1"/>
                </a:solidFill>
                <a:latin typeface="Arial Black" panose="020B0A04020102020204" pitchFamily="34" charset="0"/>
              </a:rPr>
              <a:t>Driver 3</a:t>
            </a:r>
            <a:br>
              <a:rPr lang="en-US" sz="3200" dirty="0">
                <a:latin typeface="Arial Black" panose="020B0A04020102020204" pitchFamily="34" charset="0"/>
              </a:rPr>
            </a:br>
            <a:r>
              <a:rPr lang="en-US" sz="3200" dirty="0">
                <a:latin typeface="Arial Black" panose="020B0A04020102020204" pitchFamily="34" charset="0"/>
              </a:rPr>
              <a:t>Social Issues</a:t>
            </a:r>
          </a:p>
        </p:txBody>
      </p:sp>
      <p:sp>
        <p:nvSpPr>
          <p:cNvPr id="71" name="Slide Number Placeholder 4">
            <a:extLst>
              <a:ext uri="{FF2B5EF4-FFF2-40B4-BE49-F238E27FC236}">
                <a16:creationId xmlns:a16="http://schemas.microsoft.com/office/drawing/2014/main" id="{D745CAD5-6A78-4194-9CB8-EA379E3AD758}"/>
              </a:ext>
            </a:extLst>
          </p:cNvPr>
          <p:cNvSpPr>
            <a:spLocks noGrp="1"/>
          </p:cNvSpPr>
          <p:nvPr>
            <p:ph type="sldNum" sz="quarter" idx="10"/>
          </p:nvPr>
        </p:nvSpPr>
        <p:spPr>
          <a:xfrm>
            <a:off x="1" y="6356352"/>
            <a:ext cx="1003852" cy="365125"/>
          </a:xfrm>
        </p:spPr>
        <p:txBody>
          <a:bodyPr/>
          <a:lstStyle/>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fld id="{F9A1070B-E53E-4F23-90CF-57ED1B7E60C0}" type="slidenum">
              <a:rPr kumimoji="0" lang="en-US" sz="800" b="1" i="0" u="none" strike="noStrike" kern="0" cap="none" spc="0" normalizeH="0" baseline="0" noProof="0" smtClean="0">
                <a:ln>
                  <a:noFill/>
                </a:ln>
                <a:solidFill>
                  <a:srgbClr val="023B4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t>8</a:t>
            </a:fld>
            <a:endParaRPr kumimoji="0" lang="en-US" sz="800" b="1" i="0" u="none" strike="noStrike" kern="0" cap="none" spc="0" normalizeH="0" baseline="0" noProof="0">
              <a:ln>
                <a:noFill/>
              </a:ln>
              <a:solidFill>
                <a:srgbClr val="023B40"/>
              </a:solidFill>
              <a:effectLst/>
              <a:uLnTx/>
              <a:uFillTx/>
              <a:latin typeface="Arial"/>
              <a:cs typeface="Arial"/>
              <a:sym typeface="Arial"/>
            </a:endParaRPr>
          </a:p>
        </p:txBody>
      </p:sp>
      <p:grpSp>
        <p:nvGrpSpPr>
          <p:cNvPr id="12" name="Group 11">
            <a:extLst>
              <a:ext uri="{FF2B5EF4-FFF2-40B4-BE49-F238E27FC236}">
                <a16:creationId xmlns:a16="http://schemas.microsoft.com/office/drawing/2014/main" id="{26393A28-8278-4346-8549-F32277DE8075}"/>
              </a:ext>
            </a:extLst>
          </p:cNvPr>
          <p:cNvGrpSpPr/>
          <p:nvPr/>
        </p:nvGrpSpPr>
        <p:grpSpPr>
          <a:xfrm>
            <a:off x="1020763" y="2026447"/>
            <a:ext cx="10352087" cy="4469602"/>
            <a:chOff x="1814072" y="3437888"/>
            <a:chExt cx="2455033" cy="2323485"/>
          </a:xfrm>
          <a:effectLst>
            <a:outerShdw blurRad="50800" dist="38100" dir="5400000" algn="t" rotWithShape="0">
              <a:schemeClr val="bg1">
                <a:lumMod val="90000"/>
                <a:alpha val="40000"/>
              </a:schemeClr>
            </a:outerShdw>
          </a:effectLst>
        </p:grpSpPr>
        <p:sp>
          <p:nvSpPr>
            <p:cNvPr id="13" name="Rectangle 12">
              <a:extLst>
                <a:ext uri="{FF2B5EF4-FFF2-40B4-BE49-F238E27FC236}">
                  <a16:creationId xmlns:a16="http://schemas.microsoft.com/office/drawing/2014/main" id="{FA1490D7-84FC-47B5-B6FA-8AE373BD0A2C}"/>
                </a:ext>
              </a:extLst>
            </p:cNvPr>
            <p:cNvSpPr/>
            <p:nvPr/>
          </p:nvSpPr>
          <p:spPr>
            <a:xfrm>
              <a:off x="1814072" y="3437888"/>
              <a:ext cx="2453128" cy="232348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256032" rtlCol="0" anchor="t"/>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23B40"/>
                  </a:solidFill>
                  <a:effectLst/>
                  <a:uLnTx/>
                  <a:uFillTx/>
                  <a:latin typeface="Arial" panose="020B0604020202020204" pitchFamily="34" charset="0"/>
                  <a:ea typeface="Calibri" panose="020F0502020204030204" pitchFamily="34" charset="0"/>
                  <a:cs typeface="Arial" panose="020B0604020202020204" pitchFamily="34" charset="0"/>
                  <a:sym typeface="Arial"/>
                </a:rPr>
                <a:t>“We are having a </a:t>
              </a:r>
              <a:r>
                <a:rPr kumimoji="0" lang="en-US" b="1" i="0" u="none" strike="noStrike" kern="0" cap="none" spc="0" normalizeH="0" baseline="0" noProof="0" dirty="0">
                  <a:ln>
                    <a:noFill/>
                  </a:ln>
                  <a:solidFill>
                    <a:srgbClr val="023B40"/>
                  </a:solidFill>
                  <a:effectLst/>
                  <a:uLnTx/>
                  <a:uFillTx/>
                  <a:latin typeface="Arial" panose="020B0604020202020204" pitchFamily="34" charset="0"/>
                  <a:ea typeface="Calibri" panose="020F0502020204030204" pitchFamily="34" charset="0"/>
                  <a:cs typeface="Arial" panose="020B0604020202020204" pitchFamily="34" charset="0"/>
                  <a:sym typeface="Arial"/>
                </a:rPr>
                <a:t>racial reckoning </a:t>
              </a:r>
              <a:r>
                <a:rPr kumimoji="0" lang="en-US" b="0" i="0" u="none" strike="noStrike" kern="0" cap="none" spc="0" normalizeH="0" baseline="0" noProof="0" dirty="0">
                  <a:ln>
                    <a:noFill/>
                  </a:ln>
                  <a:solidFill>
                    <a:srgbClr val="023B40"/>
                  </a:solidFill>
                  <a:effectLst/>
                  <a:uLnTx/>
                  <a:uFillTx/>
                  <a:latin typeface="Arial" panose="020B0604020202020204" pitchFamily="34" charset="0"/>
                  <a:ea typeface="Calibri" panose="020F0502020204030204" pitchFamily="34" charset="0"/>
                  <a:cs typeface="Arial" panose="020B0604020202020204" pitchFamily="34" charset="0"/>
                  <a:sym typeface="Arial"/>
                </a:rPr>
                <a:t>in our society right now and it is driving a relook at our institutions; communities are coming to terms with the fact that our </a:t>
              </a:r>
              <a:r>
                <a:rPr kumimoji="0" lang="en-US" b="1" i="0" u="none" strike="noStrike" kern="0" cap="none" spc="0" normalizeH="0" baseline="0" noProof="0" dirty="0">
                  <a:ln>
                    <a:noFill/>
                  </a:ln>
                  <a:solidFill>
                    <a:srgbClr val="023B40"/>
                  </a:solidFill>
                  <a:effectLst/>
                  <a:uLnTx/>
                  <a:uFillTx/>
                  <a:latin typeface="Arial" panose="020B0604020202020204" pitchFamily="34" charset="0"/>
                  <a:ea typeface="Calibri" panose="020F0502020204030204" pitchFamily="34" charset="0"/>
                  <a:cs typeface="Arial" panose="020B0604020202020204" pitchFamily="34" charset="0"/>
                  <a:sym typeface="Arial"/>
                </a:rPr>
                <a:t>institutions are perpetuators of racist policies, practices, and behaviors, and because of that, there is a deepening distrust of our institutions and the people in them. </a:t>
              </a:r>
              <a:r>
                <a:rPr kumimoji="0" lang="en-US" b="0" i="0" u="none" strike="noStrike" kern="0" cap="none" spc="0" normalizeH="0" baseline="0" noProof="0" dirty="0">
                  <a:ln>
                    <a:noFill/>
                  </a:ln>
                  <a:solidFill>
                    <a:srgbClr val="023B40"/>
                  </a:solidFill>
                  <a:effectLst/>
                  <a:uLnTx/>
                  <a:uFillTx/>
                  <a:latin typeface="Arial" panose="020B0604020202020204" pitchFamily="34" charset="0"/>
                  <a:ea typeface="Calibri" panose="020F0502020204030204" pitchFamily="34" charset="0"/>
                  <a:cs typeface="Arial" panose="020B0604020202020204" pitchFamily="34" charset="0"/>
                  <a:sym typeface="Arial"/>
                </a:rPr>
                <a:t>Policing “best practices” are being questioned far and wide, and for good reason. Our black, indigenous and people of color communities don’t trust the Police; not just individual, racist police officers, but the actual institution of the Police. City departments perpetuate (knowingly and unknowingly) racist policies from purchasing and contracting to zoning and housing. Because technical experts (professional staff) are part of those institutions, they are viewed with skepticism.”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dirty="0">
                <a:ln>
                  <a:noFill/>
                </a:ln>
                <a:solidFill>
                  <a:srgbClr val="FEFFFF"/>
                </a:solidFill>
                <a:effectLst/>
                <a:uLnTx/>
                <a:uFillTx/>
                <a:latin typeface="Arial"/>
                <a:ea typeface="+mn-ea"/>
                <a:cs typeface="+mn-cs"/>
                <a:sym typeface="Arial"/>
              </a:endParaRPr>
            </a:p>
            <a:p>
              <a:pPr marL="342900" marR="0" lvl="0" indent="-342900" algn="l" defTabSz="914400" rtl="0" eaLnBrk="1" fontAlgn="auto" latinLnBrk="0" hangingPunct="1">
                <a:lnSpc>
                  <a:spcPct val="100000"/>
                </a:lnSpc>
                <a:spcBef>
                  <a:spcPts val="0"/>
                </a:spcBef>
                <a:spcAft>
                  <a:spcPts val="0"/>
                </a:spcAft>
                <a:buClr>
                  <a:srgbClr val="3DCCD5"/>
                </a:buClr>
                <a:buSzTx/>
                <a:buFont typeface="Arial" panose="020B0604020202020204" pitchFamily="34" charset="0"/>
                <a:buChar char="›"/>
                <a:tabLst/>
                <a:defRPr/>
              </a:pPr>
              <a:r>
                <a:rPr lang="en-US" sz="2000" kern="0" dirty="0">
                  <a:solidFill>
                    <a:srgbClr val="023B40"/>
                  </a:solidFill>
                  <a:latin typeface="Arial"/>
                  <a:sym typeface="Arial"/>
                </a:rPr>
                <a:t>Sherilyn </a:t>
              </a:r>
              <a:r>
                <a:rPr lang="en-US" sz="2000" kern="0" dirty="0" err="1">
                  <a:solidFill>
                    <a:srgbClr val="023B40"/>
                  </a:solidFill>
                  <a:latin typeface="Arial"/>
                  <a:sym typeface="Arial"/>
                </a:rPr>
                <a:t>Lombos</a:t>
              </a:r>
              <a:r>
                <a:rPr lang="en-US" sz="2000" kern="0" dirty="0">
                  <a:solidFill>
                    <a:srgbClr val="023B40"/>
                  </a:solidFill>
                  <a:latin typeface="Arial"/>
                  <a:sym typeface="Arial"/>
                </a:rPr>
                <a:t>, CM, Tualatin, Oregon</a:t>
              </a:r>
              <a:endParaRPr kumimoji="0" lang="en-US" sz="2000" b="0" i="0" u="none" strike="noStrike" kern="0" cap="none" spc="0" normalizeH="0" baseline="0" noProof="0" dirty="0">
                <a:ln>
                  <a:noFill/>
                </a:ln>
                <a:solidFill>
                  <a:srgbClr val="023B40"/>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874EA61F-21DE-4707-931D-E9E60E5D9D25}"/>
                </a:ext>
              </a:extLst>
            </p:cNvPr>
            <p:cNvSpPr/>
            <p:nvPr/>
          </p:nvSpPr>
          <p:spPr>
            <a:xfrm flipV="1">
              <a:off x="1814072" y="3437888"/>
              <a:ext cx="2455033" cy="5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400" rtl="0" eaLnBrk="1" fontAlgn="auto" latinLnBrk="0" hangingPunct="1">
                <a:lnSpc>
                  <a:spcPct val="130000"/>
                </a:lnSpc>
                <a:spcBef>
                  <a:spcPts val="100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023B40"/>
                </a:solidFill>
                <a:effectLst/>
                <a:uLnTx/>
                <a:uFillTx/>
                <a:latin typeface="Arial"/>
                <a:ea typeface="+mn-ea"/>
                <a:cs typeface="+mn-cs"/>
                <a:sym typeface="Arial"/>
              </a:endParaRPr>
            </a:p>
          </p:txBody>
        </p:sp>
      </p:grpSp>
      <p:pic>
        <p:nvPicPr>
          <p:cNvPr id="10" name="Graphic 9">
            <a:extLst>
              <a:ext uri="{FF2B5EF4-FFF2-40B4-BE49-F238E27FC236}">
                <a16:creationId xmlns:a16="http://schemas.microsoft.com/office/drawing/2014/main" id="{4240DB70-BF01-4C38-BD44-34C2EAEECA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08207" y="791467"/>
            <a:ext cx="971891" cy="1005406"/>
          </a:xfrm>
          <a:prstGeom prst="rect">
            <a:avLst/>
          </a:prstGeom>
        </p:spPr>
      </p:pic>
    </p:spTree>
    <p:extLst>
      <p:ext uri="{BB962C8B-B14F-4D97-AF65-F5344CB8AC3E}">
        <p14:creationId xmlns:p14="http://schemas.microsoft.com/office/powerpoint/2010/main" val="310940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E33695-17DE-417F-BF81-6BF9F5CE5D9F}"/>
              </a:ext>
            </a:extLst>
          </p:cNvPr>
          <p:cNvSpPr/>
          <p:nvPr/>
        </p:nvSpPr>
        <p:spPr>
          <a:xfrm>
            <a:off x="-1" y="0"/>
            <a:ext cx="3035301" cy="6858000"/>
          </a:xfrm>
          <a:prstGeom prst="rect">
            <a:avLst/>
          </a:prstGeom>
          <a:solidFill>
            <a:schemeClr val="bg1"/>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ctr"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23B40"/>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192CBC0-C068-4A1C-A919-BE5028AADEF1}"/>
              </a:ext>
            </a:extLst>
          </p:cNvPr>
          <p:cNvSpPr>
            <a:spLocks noGrp="1"/>
          </p:cNvSpPr>
          <p:nvPr>
            <p:ph type="title"/>
          </p:nvPr>
        </p:nvSpPr>
        <p:spPr/>
        <p:txBody>
          <a:bodyPr/>
          <a:lstStyle/>
          <a:p>
            <a:r>
              <a:rPr lang="en-US" dirty="0">
                <a:latin typeface="Arial Black" panose="020B0A04020102020204" pitchFamily="34" charset="0"/>
              </a:rPr>
              <a:t>Equity Resolution</a:t>
            </a:r>
          </a:p>
        </p:txBody>
      </p:sp>
      <p:sp>
        <p:nvSpPr>
          <p:cNvPr id="3" name="Content Placeholder 2">
            <a:extLst>
              <a:ext uri="{FF2B5EF4-FFF2-40B4-BE49-F238E27FC236}">
                <a16:creationId xmlns:a16="http://schemas.microsoft.com/office/drawing/2014/main" id="{49D59EAA-271D-470D-9C7E-6ED78651A803}"/>
              </a:ext>
            </a:extLst>
          </p:cNvPr>
          <p:cNvSpPr>
            <a:spLocks noGrp="1"/>
          </p:cNvSpPr>
          <p:nvPr>
            <p:ph idx="1"/>
          </p:nvPr>
        </p:nvSpPr>
        <p:spPr>
          <a:xfrm>
            <a:off x="838200" y="1825624"/>
            <a:ext cx="10515600" cy="5032375"/>
          </a:xfrm>
        </p:spPr>
        <p:txBody>
          <a:bodyPr/>
          <a:lstStyle/>
          <a:p>
            <a:pPr marL="0" indent="0">
              <a:buNone/>
            </a:pPr>
            <a:r>
              <a:rPr lang="en-US" dirty="0"/>
              <a:t>Questions asked in budget and CIP processes:</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pPr lvl="1"/>
            <a:r>
              <a:rPr lang="en-US" dirty="0"/>
              <a:t>Shannon Flanagan-Watson, Deputy County Manager, Arlington, Virginia</a:t>
            </a:r>
          </a:p>
        </p:txBody>
      </p:sp>
      <p:graphicFrame>
        <p:nvGraphicFramePr>
          <p:cNvPr id="4" name="Diagram 3">
            <a:extLst>
              <a:ext uri="{FF2B5EF4-FFF2-40B4-BE49-F238E27FC236}">
                <a16:creationId xmlns:a16="http://schemas.microsoft.com/office/drawing/2014/main" id="{98FB46BF-039D-456B-865F-E65E563A9A3F}"/>
              </a:ext>
            </a:extLst>
          </p:cNvPr>
          <p:cNvGraphicFramePr/>
          <p:nvPr/>
        </p:nvGraphicFramePr>
        <p:xfrm>
          <a:off x="2245604" y="2445746"/>
          <a:ext cx="5078777" cy="296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027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ftelis PowerPoint Template">
  <a:themeElements>
    <a:clrScheme name="Rafelis Colors">
      <a:dk1>
        <a:srgbClr val="023B40"/>
      </a:dk1>
      <a:lt1>
        <a:srgbClr val="F0F0F0"/>
      </a:lt1>
      <a:dk2>
        <a:srgbClr val="023B40"/>
      </a:dk2>
      <a:lt2>
        <a:srgbClr val="FEFFFF"/>
      </a:lt2>
      <a:accent1>
        <a:srgbClr val="3DCCD5"/>
      </a:accent1>
      <a:accent2>
        <a:srgbClr val="02A787"/>
      </a:accent2>
      <a:accent3>
        <a:srgbClr val="8ACEAF"/>
      </a:accent3>
      <a:accent4>
        <a:srgbClr val="F1564B"/>
      </a:accent4>
      <a:accent5>
        <a:srgbClr val="E08272"/>
      </a:accent5>
      <a:accent6>
        <a:srgbClr val="F7D342"/>
      </a:accent6>
      <a:hlink>
        <a:srgbClr val="3DCCD5"/>
      </a:hlink>
      <a:folHlink>
        <a:srgbClr val="6D8076"/>
      </a:folHlink>
    </a:clrScheme>
    <a:fontScheme name="Raftelis Fonts">
      <a:majorFont>
        <a:latin typeface="Georgia"/>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l">
          <a:lnSpc>
            <a:spcPct val="130000"/>
          </a:lnSpc>
          <a:spcBef>
            <a:spcPts val="1000"/>
          </a:spcBef>
          <a:defRPr dirty="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2404</TotalTime>
  <Words>3269</Words>
  <Application>Microsoft Office PowerPoint</Application>
  <PresentationFormat>Widescreen</PresentationFormat>
  <Paragraphs>297</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Black</vt:lpstr>
      <vt:lpstr>Calibri</vt:lpstr>
      <vt:lpstr>Calibri Light</vt:lpstr>
      <vt:lpstr>Century Gothic</vt:lpstr>
      <vt:lpstr>Georgia</vt:lpstr>
      <vt:lpstr>PT Sans</vt:lpstr>
      <vt:lpstr>Office Theme</vt:lpstr>
      <vt:lpstr>Raftelis PowerPoint Template</vt:lpstr>
      <vt:lpstr>Governing in a Disruptive Environment Charting a Course in a Stormy Sea</vt:lpstr>
      <vt:lpstr>PowerPoint Presentation</vt:lpstr>
      <vt:lpstr>PowerPoint Presentation</vt:lpstr>
      <vt:lpstr>Driver 1 National Politics Filtering into Local Governance</vt:lpstr>
      <vt:lpstr>State-Local Relationships </vt:lpstr>
      <vt:lpstr>Driver 2 Technology and Social Media</vt:lpstr>
      <vt:lpstr>Driver 2: Technology and Cyber Security</vt:lpstr>
      <vt:lpstr>Driver 3 Social Issues</vt:lpstr>
      <vt:lpstr>Equity Resolution</vt:lpstr>
      <vt:lpstr>Change and Community Identity</vt:lpstr>
      <vt:lpstr>Questions about the Driving Forces and Change </vt:lpstr>
      <vt:lpstr>Network Leadership and Paths to Reconciliation</vt:lpstr>
      <vt:lpstr>Roles and Responsibilities</vt:lpstr>
      <vt:lpstr>Structures</vt:lpstr>
      <vt:lpstr>Structures</vt:lpstr>
      <vt:lpstr>Processes/Engagement</vt:lpstr>
      <vt:lpstr>Spectrum of Engagement </vt:lpstr>
      <vt:lpstr>PowerPoint Presentation</vt:lpstr>
      <vt:lpstr>Policy Capacity</vt:lpstr>
      <vt:lpstr>PowerPoint Presentation</vt:lpstr>
      <vt:lpstr>Questions/Comments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in a Disruptive Environment Charting a Course in a Stormy Sea</dc:title>
  <dc:creator>john Nalbandian</dc:creator>
  <cp:lastModifiedBy>Julia Novak</cp:lastModifiedBy>
  <cp:revision>45</cp:revision>
  <cp:lastPrinted>2021-08-02T00:24:43Z</cp:lastPrinted>
  <dcterms:created xsi:type="dcterms:W3CDTF">2021-02-21T01:07:47Z</dcterms:created>
  <dcterms:modified xsi:type="dcterms:W3CDTF">2023-05-10T19:59:52Z</dcterms:modified>
</cp:coreProperties>
</file>